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18"/>
  </p:notesMasterIdLst>
  <p:sldIdLst>
    <p:sldId id="256" r:id="rId2"/>
    <p:sldId id="257" r:id="rId3"/>
    <p:sldId id="261" r:id="rId4"/>
    <p:sldId id="262" r:id="rId5"/>
    <p:sldId id="265" r:id="rId6"/>
    <p:sldId id="266" r:id="rId7"/>
    <p:sldId id="267" r:id="rId8"/>
    <p:sldId id="271" r:id="rId9"/>
    <p:sldId id="263" r:id="rId10"/>
    <p:sldId id="272" r:id="rId11"/>
    <p:sldId id="264" r:id="rId12"/>
    <p:sldId id="269" r:id="rId13"/>
    <p:sldId id="270" r:id="rId14"/>
    <p:sldId id="273" r:id="rId15"/>
    <p:sldId id="274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5226" autoAdjust="0"/>
  </p:normalViewPr>
  <p:slideViewPr>
    <p:cSldViewPr snapToGrid="0">
      <p:cViewPr varScale="1">
        <p:scale>
          <a:sx n="93" d="100"/>
          <a:sy n="93" d="100"/>
        </p:scale>
        <p:origin x="56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ythe Fernandes" userId="52ab7eef-8f70-42f3-b63b-bb8843156503" providerId="ADAL" clId="{0C69230D-AD58-483F-81D0-99CD56943D6E}"/>
    <pc:docChg chg="undo custSel addSld modSld">
      <pc:chgData name="Blythe Fernandes" userId="52ab7eef-8f70-42f3-b63b-bb8843156503" providerId="ADAL" clId="{0C69230D-AD58-483F-81D0-99CD56943D6E}" dt="2024-05-31T19:31:28.869" v="229" actId="14430"/>
      <pc:docMkLst>
        <pc:docMk/>
      </pc:docMkLst>
      <pc:sldChg chg="modSp mod">
        <pc:chgData name="Blythe Fernandes" userId="52ab7eef-8f70-42f3-b63b-bb8843156503" providerId="ADAL" clId="{0C69230D-AD58-483F-81D0-99CD56943D6E}" dt="2024-05-31T19:31:28.869" v="229" actId="14430"/>
        <pc:sldMkLst>
          <pc:docMk/>
          <pc:sldMk cId="917022474" sldId="256"/>
        </pc:sldMkLst>
        <pc:spChg chg="mod modVis">
          <ac:chgData name="Blythe Fernandes" userId="52ab7eef-8f70-42f3-b63b-bb8843156503" providerId="ADAL" clId="{0C69230D-AD58-483F-81D0-99CD56943D6E}" dt="2024-05-31T19:31:16.320" v="216" actId="14430"/>
          <ac:spMkLst>
            <pc:docMk/>
            <pc:sldMk cId="917022474" sldId="256"/>
            <ac:spMk id="4" creationId="{44E62B77-8BFA-2389-6590-69C01E83262E}"/>
          </ac:spMkLst>
        </pc:spChg>
        <pc:spChg chg="mod modVis">
          <ac:chgData name="Blythe Fernandes" userId="52ab7eef-8f70-42f3-b63b-bb8843156503" providerId="ADAL" clId="{0C69230D-AD58-483F-81D0-99CD56943D6E}" dt="2024-05-31T19:31:21.378" v="223" actId="14430"/>
          <ac:spMkLst>
            <pc:docMk/>
            <pc:sldMk cId="917022474" sldId="256"/>
            <ac:spMk id="5" creationId="{DF84CBE8-E6C1-5F41-3995-35571D23D3DA}"/>
          </ac:spMkLst>
        </pc:spChg>
        <pc:spChg chg="mod modVis">
          <ac:chgData name="Blythe Fernandes" userId="52ab7eef-8f70-42f3-b63b-bb8843156503" providerId="ADAL" clId="{0C69230D-AD58-483F-81D0-99CD56943D6E}" dt="2024-05-31T19:31:19.299" v="220" actId="14429"/>
          <ac:spMkLst>
            <pc:docMk/>
            <pc:sldMk cId="917022474" sldId="256"/>
            <ac:spMk id="85" creationId="{A9286AD2-18A9-4868-A4E3-7A2097A20810}"/>
          </ac:spMkLst>
        </pc:spChg>
        <pc:picChg chg="mod modVis">
          <ac:chgData name="Blythe Fernandes" userId="52ab7eef-8f70-42f3-b63b-bb8843156503" providerId="ADAL" clId="{0C69230D-AD58-483F-81D0-99CD56943D6E}" dt="2024-05-31T19:31:18.133" v="218" actId="14429"/>
          <ac:picMkLst>
            <pc:docMk/>
            <pc:sldMk cId="917022474" sldId="256"/>
            <ac:picMk id="6" creationId="{D4A7E3C7-1E14-8583-0E60-1942889BB7B7}"/>
          </ac:picMkLst>
        </pc:picChg>
        <pc:cxnChg chg="mod modVis">
          <ac:chgData name="Blythe Fernandes" userId="52ab7eef-8f70-42f3-b63b-bb8843156503" providerId="ADAL" clId="{0C69230D-AD58-483F-81D0-99CD56943D6E}" dt="2024-05-31T19:31:27.495" v="228" actId="14429"/>
          <ac:cxnSpMkLst>
            <pc:docMk/>
            <pc:sldMk cId="917022474" sldId="256"/>
            <ac:cxnSpMk id="8" creationId="{0C66848A-B5E9-46DA-9BF3-6F2DACFC3672}"/>
          </ac:cxnSpMkLst>
        </pc:cxnChg>
        <pc:cxnChg chg="mod modVis">
          <ac:chgData name="Blythe Fernandes" userId="52ab7eef-8f70-42f3-b63b-bb8843156503" providerId="ADAL" clId="{0C69230D-AD58-483F-81D0-99CD56943D6E}" dt="2024-05-31T19:31:25.174" v="226" actId="14430"/>
          <ac:cxnSpMkLst>
            <pc:docMk/>
            <pc:sldMk cId="917022474" sldId="256"/>
            <ac:cxnSpMk id="9" creationId="{4AAE7E4D-6B98-7FA3-81D0-0EE4AFEB9FFB}"/>
          </ac:cxnSpMkLst>
        </pc:cxnChg>
        <pc:cxnChg chg="mod modVis">
          <ac:chgData name="Blythe Fernandes" userId="52ab7eef-8f70-42f3-b63b-bb8843156503" providerId="ADAL" clId="{0C69230D-AD58-483F-81D0-99CD56943D6E}" dt="2024-05-31T19:31:28.869" v="229" actId="14430"/>
          <ac:cxnSpMkLst>
            <pc:docMk/>
            <pc:sldMk cId="917022474" sldId="256"/>
            <ac:cxnSpMk id="87" creationId="{E7A7CD63-7EC3-44F3-95D0-595C4019FF24}"/>
          </ac:cxnSpMkLst>
        </pc:cxnChg>
      </pc:sldChg>
      <pc:sldChg chg="addSp delSp modSp mod delAnim">
        <pc:chgData name="Blythe Fernandes" userId="52ab7eef-8f70-42f3-b63b-bb8843156503" providerId="ADAL" clId="{0C69230D-AD58-483F-81D0-99CD56943D6E}" dt="2024-03-27T11:32:02.097" v="205" actId="20577"/>
        <pc:sldMkLst>
          <pc:docMk/>
          <pc:sldMk cId="1970511335" sldId="261"/>
        </pc:sldMkLst>
        <pc:spChg chg="mod">
          <ac:chgData name="Blythe Fernandes" userId="52ab7eef-8f70-42f3-b63b-bb8843156503" providerId="ADAL" clId="{0C69230D-AD58-483F-81D0-99CD56943D6E}" dt="2024-03-26T22:04:08.329" v="97" actId="1038"/>
          <ac:spMkLst>
            <pc:docMk/>
            <pc:sldMk cId="1970511335" sldId="261"/>
            <ac:spMk id="2" creationId="{A8B48A79-5AA8-340C-6E3D-96D245F98CF7}"/>
          </ac:spMkLst>
        </pc:spChg>
        <pc:spChg chg="mod">
          <ac:chgData name="Blythe Fernandes" userId="52ab7eef-8f70-42f3-b63b-bb8843156503" providerId="ADAL" clId="{0C69230D-AD58-483F-81D0-99CD56943D6E}" dt="2024-03-27T11:32:00.303" v="201" actId="20577"/>
          <ac:spMkLst>
            <pc:docMk/>
            <pc:sldMk cId="1970511335" sldId="261"/>
            <ac:spMk id="3" creationId="{159A57BA-296F-4CC2-9B7A-3894F353FBB6}"/>
          </ac:spMkLst>
        </pc:spChg>
        <pc:spChg chg="mod">
          <ac:chgData name="Blythe Fernandes" userId="52ab7eef-8f70-42f3-b63b-bb8843156503" providerId="ADAL" clId="{0C69230D-AD58-483F-81D0-99CD56943D6E}" dt="2024-03-26T22:04:08.329" v="97" actId="1038"/>
          <ac:spMkLst>
            <pc:docMk/>
            <pc:sldMk cId="1970511335" sldId="261"/>
            <ac:spMk id="4" creationId="{F1DE1361-B998-4978-9F13-0E341FAF1EAC}"/>
          </ac:spMkLst>
        </pc:spChg>
        <pc:spChg chg="mod">
          <ac:chgData name="Blythe Fernandes" userId="52ab7eef-8f70-42f3-b63b-bb8843156503" providerId="ADAL" clId="{0C69230D-AD58-483F-81D0-99CD56943D6E}" dt="2024-03-27T11:32:02.097" v="205" actId="20577"/>
          <ac:spMkLst>
            <pc:docMk/>
            <pc:sldMk cId="1970511335" sldId="261"/>
            <ac:spMk id="5" creationId="{C6DA5FBC-4FAE-41AB-9972-14CF3E30C056}"/>
          </ac:spMkLst>
        </pc:spChg>
        <pc:spChg chg="mod">
          <ac:chgData name="Blythe Fernandes" userId="52ab7eef-8f70-42f3-b63b-bb8843156503" providerId="ADAL" clId="{0C69230D-AD58-483F-81D0-99CD56943D6E}" dt="2024-03-26T22:04:08.329" v="97" actId="1038"/>
          <ac:spMkLst>
            <pc:docMk/>
            <pc:sldMk cId="1970511335" sldId="261"/>
            <ac:spMk id="6" creationId="{E0335890-0B0C-46D9-961C-32D82C61F734}"/>
          </ac:spMkLst>
        </pc:spChg>
        <pc:spChg chg="mod">
          <ac:chgData name="Blythe Fernandes" userId="52ab7eef-8f70-42f3-b63b-bb8843156503" providerId="ADAL" clId="{0C69230D-AD58-483F-81D0-99CD56943D6E}" dt="2024-03-26T22:04:08.329" v="97" actId="1038"/>
          <ac:spMkLst>
            <pc:docMk/>
            <pc:sldMk cId="1970511335" sldId="261"/>
            <ac:spMk id="9" creationId="{C35D3707-8EC5-49D2-9670-F7C895620CDC}"/>
          </ac:spMkLst>
        </pc:spChg>
        <pc:spChg chg="del mod">
          <ac:chgData name="Blythe Fernandes" userId="52ab7eef-8f70-42f3-b63b-bb8843156503" providerId="ADAL" clId="{0C69230D-AD58-483F-81D0-99CD56943D6E}" dt="2024-03-26T22:02:34.140" v="20" actId="478"/>
          <ac:spMkLst>
            <pc:docMk/>
            <pc:sldMk cId="1970511335" sldId="261"/>
            <ac:spMk id="10" creationId="{6459A1EB-A51B-4894-95BD-AEEEB337FC64}"/>
          </ac:spMkLst>
        </pc:spChg>
        <pc:spChg chg="del">
          <ac:chgData name="Blythe Fernandes" userId="52ab7eef-8f70-42f3-b63b-bb8843156503" providerId="ADAL" clId="{0C69230D-AD58-483F-81D0-99CD56943D6E}" dt="2024-03-26T22:02:35.794" v="21" actId="478"/>
          <ac:spMkLst>
            <pc:docMk/>
            <pc:sldMk cId="1970511335" sldId="261"/>
            <ac:spMk id="12" creationId="{C88A6CD4-F5C2-4B52-A739-EC27F4E955DB}"/>
          </ac:spMkLst>
        </pc:spChg>
        <pc:spChg chg="mod">
          <ac:chgData name="Blythe Fernandes" userId="52ab7eef-8f70-42f3-b63b-bb8843156503" providerId="ADAL" clId="{0C69230D-AD58-483F-81D0-99CD56943D6E}" dt="2024-03-26T22:04:08.329" v="97" actId="1038"/>
          <ac:spMkLst>
            <pc:docMk/>
            <pc:sldMk cId="1970511335" sldId="261"/>
            <ac:spMk id="13" creationId="{7F11BCB9-CF0A-4FBB-B8F0-C39AA23DB82D}"/>
          </ac:spMkLst>
        </pc:spChg>
        <pc:spChg chg="del">
          <ac:chgData name="Blythe Fernandes" userId="52ab7eef-8f70-42f3-b63b-bb8843156503" providerId="ADAL" clId="{0C69230D-AD58-483F-81D0-99CD56943D6E}" dt="2024-03-26T22:01:32.424" v="9" actId="478"/>
          <ac:spMkLst>
            <pc:docMk/>
            <pc:sldMk cId="1970511335" sldId="261"/>
            <ac:spMk id="16" creationId="{1588C8D9-BD85-4BBD-A3AE-FA3EB82D029D}"/>
          </ac:spMkLst>
        </pc:spChg>
        <pc:picChg chg="add mod ord">
          <ac:chgData name="Blythe Fernandes" userId="52ab7eef-8f70-42f3-b63b-bb8843156503" providerId="ADAL" clId="{0C69230D-AD58-483F-81D0-99CD56943D6E}" dt="2024-03-26T22:09:25.580" v="111" actId="1076"/>
          <ac:picMkLst>
            <pc:docMk/>
            <pc:sldMk cId="1970511335" sldId="261"/>
            <ac:picMk id="8" creationId="{E987F384-56C2-8BDA-5931-4A60C5E226C2}"/>
          </ac:picMkLst>
        </pc:picChg>
        <pc:picChg chg="del">
          <ac:chgData name="Blythe Fernandes" userId="52ab7eef-8f70-42f3-b63b-bb8843156503" providerId="ADAL" clId="{0C69230D-AD58-483F-81D0-99CD56943D6E}" dt="2024-03-26T22:01:06.597" v="0" actId="478"/>
          <ac:picMkLst>
            <pc:docMk/>
            <pc:sldMk cId="1970511335" sldId="261"/>
            <ac:picMk id="1026" creationId="{4A9A0FFB-A71F-42FE-A00B-7B95A44E2C03}"/>
          </ac:picMkLst>
        </pc:picChg>
      </pc:sldChg>
      <pc:sldChg chg="modSp new mod">
        <pc:chgData name="Blythe Fernandes" userId="52ab7eef-8f70-42f3-b63b-bb8843156503" providerId="ADAL" clId="{0C69230D-AD58-483F-81D0-99CD56943D6E}" dt="2024-03-27T15:46:51.827" v="215" actId="20577"/>
        <pc:sldMkLst>
          <pc:docMk/>
          <pc:sldMk cId="180306166" sldId="277"/>
        </pc:sldMkLst>
        <pc:spChg chg="mod">
          <ac:chgData name="Blythe Fernandes" userId="52ab7eef-8f70-42f3-b63b-bb8843156503" providerId="ADAL" clId="{0C69230D-AD58-483F-81D0-99CD56943D6E}" dt="2024-03-27T15:46:51.827" v="215" actId="20577"/>
          <ac:spMkLst>
            <pc:docMk/>
            <pc:sldMk cId="180306166" sldId="277"/>
            <ac:spMk id="2" creationId="{FA684D69-9FB7-E40A-414E-D443DBA98D17}"/>
          </ac:spMkLst>
        </pc:spChg>
      </pc:sldChg>
    </pc:docChg>
  </pc:docChgLst>
  <pc:docChgLst>
    <pc:chgData name="Blythe Fernandes" userId="52ab7eef-8f70-42f3-b63b-bb8843156503" providerId="ADAL" clId="{79EC116A-1850-4EC6-AB56-69B9D714A783}"/>
    <pc:docChg chg="modSld">
      <pc:chgData name="Blythe Fernandes" userId="52ab7eef-8f70-42f3-b63b-bb8843156503" providerId="ADAL" clId="{79EC116A-1850-4EC6-AB56-69B9D714A783}" dt="2024-02-24T22:05:56.092" v="125" actId="20577"/>
      <pc:docMkLst>
        <pc:docMk/>
      </pc:docMkLst>
      <pc:sldChg chg="addSp modSp mod">
        <pc:chgData name="Blythe Fernandes" userId="52ab7eef-8f70-42f3-b63b-bb8843156503" providerId="ADAL" clId="{79EC116A-1850-4EC6-AB56-69B9D714A783}" dt="2024-02-23T12:28:53.507" v="121" actId="20577"/>
        <pc:sldMkLst>
          <pc:docMk/>
          <pc:sldMk cId="1970511335" sldId="261"/>
        </pc:sldMkLst>
        <pc:spChg chg="add mod">
          <ac:chgData name="Blythe Fernandes" userId="52ab7eef-8f70-42f3-b63b-bb8843156503" providerId="ADAL" clId="{79EC116A-1850-4EC6-AB56-69B9D714A783}" dt="2024-02-23T12:28:53.507" v="121" actId="20577"/>
          <ac:spMkLst>
            <pc:docMk/>
            <pc:sldMk cId="1970511335" sldId="261"/>
            <ac:spMk id="2" creationId="{A8B48A79-5AA8-340C-6E3D-96D245F98CF7}"/>
          </ac:spMkLst>
        </pc:spChg>
      </pc:sldChg>
      <pc:sldChg chg="modNotesTx">
        <pc:chgData name="Blythe Fernandes" userId="52ab7eef-8f70-42f3-b63b-bb8843156503" providerId="ADAL" clId="{79EC116A-1850-4EC6-AB56-69B9D714A783}" dt="2024-02-22T00:20:35.468" v="73" actId="20577"/>
        <pc:sldMkLst>
          <pc:docMk/>
          <pc:sldMk cId="2666428210" sldId="263"/>
        </pc:sldMkLst>
      </pc:sldChg>
      <pc:sldChg chg="modSp mod">
        <pc:chgData name="Blythe Fernandes" userId="52ab7eef-8f70-42f3-b63b-bb8843156503" providerId="ADAL" clId="{79EC116A-1850-4EC6-AB56-69B9D714A783}" dt="2024-02-24T22:05:48.623" v="123" actId="20577"/>
        <pc:sldMkLst>
          <pc:docMk/>
          <pc:sldMk cId="749702102" sldId="271"/>
        </pc:sldMkLst>
        <pc:spChg chg="mod">
          <ac:chgData name="Blythe Fernandes" userId="52ab7eef-8f70-42f3-b63b-bb8843156503" providerId="ADAL" clId="{79EC116A-1850-4EC6-AB56-69B9D714A783}" dt="2024-02-24T22:05:48.623" v="123" actId="20577"/>
          <ac:spMkLst>
            <pc:docMk/>
            <pc:sldMk cId="749702102" sldId="271"/>
            <ac:spMk id="6" creationId="{1C5D0C0C-4C92-ED00-F00A-8BADD236AF13}"/>
          </ac:spMkLst>
        </pc:spChg>
      </pc:sldChg>
      <pc:sldChg chg="modSp mod">
        <pc:chgData name="Blythe Fernandes" userId="52ab7eef-8f70-42f3-b63b-bb8843156503" providerId="ADAL" clId="{79EC116A-1850-4EC6-AB56-69B9D714A783}" dt="2024-02-24T22:05:56.092" v="125" actId="20577"/>
        <pc:sldMkLst>
          <pc:docMk/>
          <pc:sldMk cId="4184303726" sldId="272"/>
        </pc:sldMkLst>
        <pc:spChg chg="mod">
          <ac:chgData name="Blythe Fernandes" userId="52ab7eef-8f70-42f3-b63b-bb8843156503" providerId="ADAL" clId="{79EC116A-1850-4EC6-AB56-69B9D714A783}" dt="2024-02-24T22:05:56.092" v="125" actId="20577"/>
          <ac:spMkLst>
            <pc:docMk/>
            <pc:sldMk cId="4184303726" sldId="272"/>
            <ac:spMk id="5" creationId="{03DF9D74-F4C7-4851-8FB2-97569D5540CC}"/>
          </ac:spMkLst>
        </pc:spChg>
      </pc:sldChg>
      <pc:sldChg chg="modSp mod modNotesTx">
        <pc:chgData name="Blythe Fernandes" userId="52ab7eef-8f70-42f3-b63b-bb8843156503" providerId="ADAL" clId="{79EC116A-1850-4EC6-AB56-69B9D714A783}" dt="2024-02-23T09:03:15.916" v="78"/>
        <pc:sldMkLst>
          <pc:docMk/>
          <pc:sldMk cId="3902547207" sldId="274"/>
        </pc:sldMkLst>
        <pc:spChg chg="mod">
          <ac:chgData name="Blythe Fernandes" userId="52ab7eef-8f70-42f3-b63b-bb8843156503" providerId="ADAL" clId="{79EC116A-1850-4EC6-AB56-69B9D714A783}" dt="2024-02-23T09:03:15.916" v="78"/>
          <ac:spMkLst>
            <pc:docMk/>
            <pc:sldMk cId="3902547207" sldId="274"/>
            <ac:spMk id="3" creationId="{52034A92-FEBA-4C59-A3E9-19E7757F3E61}"/>
          </ac:spMkLst>
        </pc:spChg>
      </pc:sldChg>
    </pc:docChg>
  </pc:docChgLst>
  <pc:docChgLst>
    <pc:chgData name="Blythe" userId="52ab7eef-8f70-42f3-b63b-bb8843156503" providerId="ADAL" clId="{5D1FEA27-EF8A-4622-B5F3-E735898DD183}"/>
    <pc:docChg chg="undo redo custSel delSld modSld modMainMaster">
      <pc:chgData name="Blythe" userId="52ab7eef-8f70-42f3-b63b-bb8843156503" providerId="ADAL" clId="{5D1FEA27-EF8A-4622-B5F3-E735898DD183}" dt="2024-03-31T13:21:11.125" v="280" actId="20577"/>
      <pc:docMkLst>
        <pc:docMk/>
      </pc:docMkLst>
      <pc:sldChg chg="addSp delSp setBg delDesignElem">
        <pc:chgData name="Blythe" userId="52ab7eef-8f70-42f3-b63b-bb8843156503" providerId="ADAL" clId="{5D1FEA27-EF8A-4622-B5F3-E735898DD183}" dt="2024-03-30T10:44:50.266" v="265"/>
        <pc:sldMkLst>
          <pc:docMk/>
          <pc:sldMk cId="917022474" sldId="256"/>
        </pc:sldMkLst>
        <pc:spChg chg="add del">
          <ac:chgData name="Blythe" userId="52ab7eef-8f70-42f3-b63b-bb8843156503" providerId="ADAL" clId="{5D1FEA27-EF8A-4622-B5F3-E735898DD183}" dt="2024-03-30T10:44:50.266" v="265"/>
          <ac:spMkLst>
            <pc:docMk/>
            <pc:sldMk cId="917022474" sldId="256"/>
            <ac:spMk id="85" creationId="{A9286AD2-18A9-4868-A4E3-7A2097A20810}"/>
          </ac:spMkLst>
        </pc:spChg>
        <pc:cxnChg chg="add del">
          <ac:chgData name="Blythe" userId="52ab7eef-8f70-42f3-b63b-bb8843156503" providerId="ADAL" clId="{5D1FEA27-EF8A-4622-B5F3-E735898DD183}" dt="2024-03-30T10:44:50.266" v="265"/>
          <ac:cxnSpMkLst>
            <pc:docMk/>
            <pc:sldMk cId="917022474" sldId="256"/>
            <ac:cxnSpMk id="87" creationId="{E7A7CD63-7EC3-44F3-95D0-595C4019FF24}"/>
          </ac:cxnSpMkLst>
        </pc:cxnChg>
      </pc:sldChg>
      <pc:sldChg chg="addSp delSp modSp mod chgLayout">
        <pc:chgData name="Blythe" userId="52ab7eef-8f70-42f3-b63b-bb8843156503" providerId="ADAL" clId="{5D1FEA27-EF8A-4622-B5F3-E735898DD183}" dt="2024-03-31T13:21:11.125" v="280" actId="20577"/>
        <pc:sldMkLst>
          <pc:docMk/>
          <pc:sldMk cId="1860739155" sldId="257"/>
        </pc:sldMkLst>
        <pc:spChg chg="mod">
          <ac:chgData name="Blythe" userId="52ab7eef-8f70-42f3-b63b-bb8843156503" providerId="ADAL" clId="{5D1FEA27-EF8A-4622-B5F3-E735898DD183}" dt="2024-03-29T14:12:42.232" v="114" actId="1036"/>
          <ac:spMkLst>
            <pc:docMk/>
            <pc:sldMk cId="1860739155" sldId="257"/>
            <ac:spMk id="3" creationId="{FD6D4A94-D710-0935-A8B4-25C0E9AD6190}"/>
          </ac:spMkLst>
        </pc:spChg>
        <pc:spChg chg="mod ord">
          <ac:chgData name="Blythe" userId="52ab7eef-8f70-42f3-b63b-bb8843156503" providerId="ADAL" clId="{5D1FEA27-EF8A-4622-B5F3-E735898DD183}" dt="2024-03-30T10:44:42.928" v="263" actId="6264"/>
          <ac:spMkLst>
            <pc:docMk/>
            <pc:sldMk cId="1860739155" sldId="257"/>
            <ac:spMk id="7" creationId="{87D54289-E374-49FB-9BB7-D44FE8A4E627}"/>
          </ac:spMkLst>
        </pc:spChg>
        <pc:spChg chg="mod">
          <ac:chgData name="Blythe" userId="52ab7eef-8f70-42f3-b63b-bb8843156503" providerId="ADAL" clId="{5D1FEA27-EF8A-4622-B5F3-E735898DD183}" dt="2024-03-29T14:13:03.976" v="121" actId="1035"/>
          <ac:spMkLst>
            <pc:docMk/>
            <pc:sldMk cId="1860739155" sldId="257"/>
            <ac:spMk id="9" creationId="{8EECECEC-E547-4360-BF10-B44FAC8F76A8}"/>
          </ac:spMkLst>
        </pc:spChg>
        <pc:spChg chg="add del mod">
          <ac:chgData name="Blythe" userId="52ab7eef-8f70-42f3-b63b-bb8843156503" providerId="ADAL" clId="{5D1FEA27-EF8A-4622-B5F3-E735898DD183}" dt="2024-03-30T10:44:42.928" v="263" actId="6264"/>
          <ac:spMkLst>
            <pc:docMk/>
            <pc:sldMk cId="1860739155" sldId="257"/>
            <ac:spMk id="10" creationId="{2CBA2D6B-87C7-44EB-9925-F55B7F3D862C}"/>
          </ac:spMkLst>
        </pc:spChg>
        <pc:spChg chg="add del mod">
          <ac:chgData name="Blythe" userId="52ab7eef-8f70-42f3-b63b-bb8843156503" providerId="ADAL" clId="{5D1FEA27-EF8A-4622-B5F3-E735898DD183}" dt="2024-03-30T10:44:42.928" v="263" actId="6264"/>
          <ac:spMkLst>
            <pc:docMk/>
            <pc:sldMk cId="1860739155" sldId="257"/>
            <ac:spMk id="11" creationId="{4C7B7F72-5724-4769-8309-A6EF223335A1}"/>
          </ac:spMkLst>
        </pc:spChg>
        <pc:spChg chg="mod ord">
          <ac:chgData name="Blythe" userId="52ab7eef-8f70-42f3-b63b-bb8843156503" providerId="ADAL" clId="{5D1FEA27-EF8A-4622-B5F3-E735898DD183}" dt="2024-03-31T13:21:11.125" v="280" actId="20577"/>
          <ac:spMkLst>
            <pc:docMk/>
            <pc:sldMk cId="1860739155" sldId="257"/>
            <ac:spMk id="15" creationId="{9DF08BBB-7793-8A30-3DE5-E2452750E75B}"/>
          </ac:spMkLst>
        </pc:spChg>
      </pc:sldChg>
      <pc:sldChg chg="addSp modSp mod">
        <pc:chgData name="Blythe" userId="52ab7eef-8f70-42f3-b63b-bb8843156503" providerId="ADAL" clId="{5D1FEA27-EF8A-4622-B5F3-E735898DD183}" dt="2024-03-30T10:44:50.266" v="265"/>
        <pc:sldMkLst>
          <pc:docMk/>
          <pc:sldMk cId="1970511335" sldId="261"/>
        </pc:sldMkLst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1970511335" sldId="261"/>
            <ac:spMk id="3" creationId="{159A57BA-296F-4CC2-9B7A-3894F353FBB6}"/>
          </ac:spMkLst>
        </pc:spChg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1970511335" sldId="261"/>
            <ac:spMk id="5" creationId="{C6DA5FBC-4FAE-41AB-9972-14CF3E30C056}"/>
          </ac:spMkLst>
        </pc:spChg>
        <pc:spChg chg="add mod ord">
          <ac:chgData name="Blythe" userId="52ab7eef-8f70-42f3-b63b-bb8843156503" providerId="ADAL" clId="{5D1FEA27-EF8A-4622-B5F3-E735898DD183}" dt="2024-03-29T14:11:26.875" v="93" actId="167"/>
          <ac:spMkLst>
            <pc:docMk/>
            <pc:sldMk cId="1970511335" sldId="261"/>
            <ac:spMk id="7" creationId="{0F6629BB-2149-4AEB-AB0E-43366F322A76}"/>
          </ac:spMkLst>
        </pc:spChg>
        <pc:spChg chg="add mod ord">
          <ac:chgData name="Blythe" userId="52ab7eef-8f70-42f3-b63b-bb8843156503" providerId="ADAL" clId="{5D1FEA27-EF8A-4622-B5F3-E735898DD183}" dt="2024-03-29T14:11:26.875" v="93" actId="167"/>
          <ac:spMkLst>
            <pc:docMk/>
            <pc:sldMk cId="1970511335" sldId="261"/>
            <ac:spMk id="11" creationId="{7D8134CA-C4BA-42D9-92FD-CDA30D948B0A}"/>
          </ac:spMkLst>
        </pc:spChg>
        <pc:picChg chg="mod modCrop">
          <ac:chgData name="Blythe" userId="52ab7eef-8f70-42f3-b63b-bb8843156503" providerId="ADAL" clId="{5D1FEA27-EF8A-4622-B5F3-E735898DD183}" dt="2024-03-29T14:11:08.599" v="91" actId="1035"/>
          <ac:picMkLst>
            <pc:docMk/>
            <pc:sldMk cId="1970511335" sldId="261"/>
            <ac:picMk id="8" creationId="{E987F384-56C2-8BDA-5931-4A60C5E226C2}"/>
          </ac:picMkLst>
        </pc:picChg>
      </pc:sldChg>
      <pc:sldChg chg="modSp mod">
        <pc:chgData name="Blythe" userId="52ab7eef-8f70-42f3-b63b-bb8843156503" providerId="ADAL" clId="{5D1FEA27-EF8A-4622-B5F3-E735898DD183}" dt="2024-03-30T10:44:50.266" v="265"/>
        <pc:sldMkLst>
          <pc:docMk/>
          <pc:sldMk cId="2666428210" sldId="263"/>
        </pc:sldMkLst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2666428210" sldId="263"/>
            <ac:spMk id="8" creationId="{C07FF14E-57EE-4121-97D1-6ACF5DE9ECEC}"/>
          </ac:spMkLst>
        </pc:spChg>
      </pc:sldChg>
      <pc:sldChg chg="modSp mod">
        <pc:chgData name="Blythe" userId="52ab7eef-8f70-42f3-b63b-bb8843156503" providerId="ADAL" clId="{5D1FEA27-EF8A-4622-B5F3-E735898DD183}" dt="2024-03-30T10:44:51.867" v="267" actId="403"/>
        <pc:sldMkLst>
          <pc:docMk/>
          <pc:sldMk cId="2484254828" sldId="264"/>
        </pc:sldMkLst>
        <pc:spChg chg="mod">
          <ac:chgData name="Blythe" userId="52ab7eef-8f70-42f3-b63b-bb8843156503" providerId="ADAL" clId="{5D1FEA27-EF8A-4622-B5F3-E735898DD183}" dt="2024-03-30T10:44:51.867" v="267" actId="403"/>
          <ac:spMkLst>
            <pc:docMk/>
            <pc:sldMk cId="2484254828" sldId="264"/>
            <ac:spMk id="5" creationId="{29A2D74B-5AA6-47FF-8C87-FC4042FEB11D}"/>
          </ac:spMkLst>
        </pc:spChg>
      </pc:sldChg>
      <pc:sldChg chg="modSp setBg">
        <pc:chgData name="Blythe" userId="52ab7eef-8f70-42f3-b63b-bb8843156503" providerId="ADAL" clId="{5D1FEA27-EF8A-4622-B5F3-E735898DD183}" dt="2024-03-30T10:44:50.266" v="265"/>
        <pc:sldMkLst>
          <pc:docMk/>
          <pc:sldMk cId="1097855753" sldId="265"/>
        </pc:sldMkLst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1097855753" sldId="265"/>
            <ac:spMk id="4" creationId="{6168EB18-7A3A-4A1A-977D-3AE32C91362B}"/>
          </ac:spMkLst>
        </pc:spChg>
      </pc:sldChg>
      <pc:sldChg chg="modSp setBg">
        <pc:chgData name="Blythe" userId="52ab7eef-8f70-42f3-b63b-bb8843156503" providerId="ADAL" clId="{5D1FEA27-EF8A-4622-B5F3-E735898DD183}" dt="2024-03-30T10:44:50.266" v="265"/>
        <pc:sldMkLst>
          <pc:docMk/>
          <pc:sldMk cId="2589613852" sldId="266"/>
        </pc:sldMkLst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2589613852" sldId="266"/>
            <ac:spMk id="6" creationId="{AD85BA1A-2631-48C2-BE02-7C545D8D2C27}"/>
          </ac:spMkLst>
        </pc:spChg>
      </pc:sldChg>
      <pc:sldChg chg="modSp setBg">
        <pc:chgData name="Blythe" userId="52ab7eef-8f70-42f3-b63b-bb8843156503" providerId="ADAL" clId="{5D1FEA27-EF8A-4622-B5F3-E735898DD183}" dt="2024-03-30T10:44:50.266" v="265"/>
        <pc:sldMkLst>
          <pc:docMk/>
          <pc:sldMk cId="1978311115" sldId="267"/>
        </pc:sldMkLst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1978311115" sldId="267"/>
            <ac:spMk id="4" creationId="{47D6DDE1-C33F-4601-83C5-2324BA527F34}"/>
          </ac:spMkLst>
        </pc:spChg>
      </pc:sldChg>
      <pc:sldChg chg="modSp mod">
        <pc:chgData name="Blythe" userId="52ab7eef-8f70-42f3-b63b-bb8843156503" providerId="ADAL" clId="{5D1FEA27-EF8A-4622-B5F3-E735898DD183}" dt="2024-03-31T12:09:25.669" v="278" actId="1076"/>
        <pc:sldMkLst>
          <pc:docMk/>
          <pc:sldMk cId="939233861" sldId="269"/>
        </pc:sldMkLst>
        <pc:spChg chg="mod">
          <ac:chgData name="Blythe" userId="52ab7eef-8f70-42f3-b63b-bb8843156503" providerId="ADAL" clId="{5D1FEA27-EF8A-4622-B5F3-E735898DD183}" dt="2024-03-29T22:42:18.599" v="168" actId="403"/>
          <ac:spMkLst>
            <pc:docMk/>
            <pc:sldMk cId="939233861" sldId="269"/>
            <ac:spMk id="4" creationId="{0AD8EBC8-CB43-4EB2-89A1-9819DE01C0D3}"/>
          </ac:spMkLst>
        </pc:spChg>
        <pc:picChg chg="mod">
          <ac:chgData name="Blythe" userId="52ab7eef-8f70-42f3-b63b-bb8843156503" providerId="ADAL" clId="{5D1FEA27-EF8A-4622-B5F3-E735898DD183}" dt="2024-03-31T12:09:20.939" v="277" actId="1076"/>
          <ac:picMkLst>
            <pc:docMk/>
            <pc:sldMk cId="939233861" sldId="269"/>
            <ac:picMk id="10" creationId="{6627EC03-8462-464D-A8E2-17DD1D625F6B}"/>
          </ac:picMkLst>
        </pc:picChg>
        <pc:picChg chg="mod">
          <ac:chgData name="Blythe" userId="52ab7eef-8f70-42f3-b63b-bb8843156503" providerId="ADAL" clId="{5D1FEA27-EF8A-4622-B5F3-E735898DD183}" dt="2024-03-31T12:09:25.669" v="278" actId="1076"/>
          <ac:picMkLst>
            <pc:docMk/>
            <pc:sldMk cId="939233861" sldId="269"/>
            <ac:picMk id="11" creationId="{8DB75C2E-D31B-44A3-9DDA-44F445B3B99C}"/>
          </ac:picMkLst>
        </pc:picChg>
      </pc:sldChg>
      <pc:sldChg chg="modSp">
        <pc:chgData name="Blythe" userId="52ab7eef-8f70-42f3-b63b-bb8843156503" providerId="ADAL" clId="{5D1FEA27-EF8A-4622-B5F3-E735898DD183}" dt="2024-03-30T10:44:50.266" v="265"/>
        <pc:sldMkLst>
          <pc:docMk/>
          <pc:sldMk cId="479046208" sldId="270"/>
        </pc:sldMkLst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479046208" sldId="270"/>
            <ac:spMk id="5" creationId="{29A2D74B-5AA6-47FF-8C87-FC4042FEB11D}"/>
          </ac:spMkLst>
        </pc:spChg>
      </pc:sldChg>
      <pc:sldChg chg="modSp mod">
        <pc:chgData name="Blythe" userId="52ab7eef-8f70-42f3-b63b-bb8843156503" providerId="ADAL" clId="{5D1FEA27-EF8A-4622-B5F3-E735898DD183}" dt="2024-03-30T17:17:17.243" v="274" actId="1076"/>
        <pc:sldMkLst>
          <pc:docMk/>
          <pc:sldMk cId="749702102" sldId="271"/>
        </pc:sldMkLst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749702102" sldId="271"/>
            <ac:spMk id="4" creationId="{2EE389FA-E15E-4FAD-894C-92DEAC33A9DF}"/>
          </ac:spMkLst>
        </pc:spChg>
        <pc:picChg chg="mod">
          <ac:chgData name="Blythe" userId="52ab7eef-8f70-42f3-b63b-bb8843156503" providerId="ADAL" clId="{5D1FEA27-EF8A-4622-B5F3-E735898DD183}" dt="2024-03-30T17:17:17.243" v="274" actId="1076"/>
          <ac:picMkLst>
            <pc:docMk/>
            <pc:sldMk cId="749702102" sldId="271"/>
            <ac:picMk id="14" creationId="{D5B43A13-1819-4B01-BA7A-1DD934E224B7}"/>
          </ac:picMkLst>
        </pc:picChg>
        <pc:picChg chg="mod">
          <ac:chgData name="Blythe" userId="52ab7eef-8f70-42f3-b63b-bb8843156503" providerId="ADAL" clId="{5D1FEA27-EF8A-4622-B5F3-E735898DD183}" dt="2024-03-30T17:17:12.257" v="273" actId="1076"/>
          <ac:picMkLst>
            <pc:docMk/>
            <pc:sldMk cId="749702102" sldId="271"/>
            <ac:picMk id="16" creationId="{B60B3EA6-9498-4C83-B9C3-0A9633155882}"/>
          </ac:picMkLst>
        </pc:picChg>
      </pc:sldChg>
      <pc:sldChg chg="modSp mod">
        <pc:chgData name="Blythe" userId="52ab7eef-8f70-42f3-b63b-bb8843156503" providerId="ADAL" clId="{5D1FEA27-EF8A-4622-B5F3-E735898DD183}" dt="2024-03-30T10:44:50.266" v="265"/>
        <pc:sldMkLst>
          <pc:docMk/>
          <pc:sldMk cId="4184303726" sldId="272"/>
        </pc:sldMkLst>
        <pc:spChg chg="mod">
          <ac:chgData name="Blythe" userId="52ab7eef-8f70-42f3-b63b-bb8843156503" providerId="ADAL" clId="{5D1FEA27-EF8A-4622-B5F3-E735898DD183}" dt="2024-03-29T22:45:01.863" v="248" actId="1035"/>
          <ac:spMkLst>
            <pc:docMk/>
            <pc:sldMk cId="4184303726" sldId="272"/>
            <ac:spMk id="2" creationId="{699A33E8-04D2-9CA1-1321-C13AB3C9BC3F}"/>
          </ac:spMkLst>
        </pc:spChg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4184303726" sldId="272"/>
            <ac:spMk id="4" creationId="{2EE389FA-E15E-4FAD-894C-92DEAC33A9DF}"/>
          </ac:spMkLst>
        </pc:spChg>
        <pc:spChg chg="mod">
          <ac:chgData name="Blythe" userId="52ab7eef-8f70-42f3-b63b-bb8843156503" providerId="ADAL" clId="{5D1FEA27-EF8A-4622-B5F3-E735898DD183}" dt="2024-03-29T22:44:37.081" v="238" actId="948"/>
          <ac:spMkLst>
            <pc:docMk/>
            <pc:sldMk cId="4184303726" sldId="272"/>
            <ac:spMk id="5" creationId="{03DF9D74-F4C7-4851-8FB2-97569D5540CC}"/>
          </ac:spMkLst>
        </pc:spChg>
      </pc:sldChg>
      <pc:sldChg chg="modSp mod">
        <pc:chgData name="Blythe" userId="52ab7eef-8f70-42f3-b63b-bb8843156503" providerId="ADAL" clId="{5D1FEA27-EF8A-4622-B5F3-E735898DD183}" dt="2024-03-30T10:44:50.266" v="265"/>
        <pc:sldMkLst>
          <pc:docMk/>
          <pc:sldMk cId="267454472" sldId="273"/>
        </pc:sldMkLst>
        <pc:spChg chg="mod">
          <ac:chgData name="Blythe" userId="52ab7eef-8f70-42f3-b63b-bb8843156503" providerId="ADAL" clId="{5D1FEA27-EF8A-4622-B5F3-E735898DD183}" dt="2024-03-29T14:14:30.466" v="159" actId="1076"/>
          <ac:spMkLst>
            <pc:docMk/>
            <pc:sldMk cId="267454472" sldId="273"/>
            <ac:spMk id="4" creationId="{D64BCE11-D39D-2DD2-3ABC-159C7FDC4426}"/>
          </ac:spMkLst>
        </pc:spChg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267454472" sldId="273"/>
            <ac:spMk id="8" creationId="{D389E61F-4E63-4766-B72E-411C9FADF9A8}"/>
          </ac:spMkLst>
        </pc:spChg>
        <pc:spChg chg="mod">
          <ac:chgData name="Blythe" userId="52ab7eef-8f70-42f3-b63b-bb8843156503" providerId="ADAL" clId="{5D1FEA27-EF8A-4622-B5F3-E735898DD183}" dt="2024-03-29T14:13:37.902" v="126" actId="404"/>
          <ac:spMkLst>
            <pc:docMk/>
            <pc:sldMk cId="267454472" sldId="273"/>
            <ac:spMk id="9" creationId="{A3F2AD59-0CC0-4A1C-AB52-7096E9C191B2}"/>
          </ac:spMkLst>
        </pc:spChg>
      </pc:sldChg>
      <pc:sldChg chg="modSp mod modShow">
        <pc:chgData name="Blythe" userId="52ab7eef-8f70-42f3-b63b-bb8843156503" providerId="ADAL" clId="{5D1FEA27-EF8A-4622-B5F3-E735898DD183}" dt="2024-03-30T10:44:50.266" v="265"/>
        <pc:sldMkLst>
          <pc:docMk/>
          <pc:sldMk cId="3902547207" sldId="274"/>
        </pc:sldMkLst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3902547207" sldId="274"/>
            <ac:spMk id="2" creationId="{EA00CB60-0BDC-41D2-94C9-E471FD2FBD2B}"/>
          </ac:spMkLst>
        </pc:spChg>
      </pc:sldChg>
      <pc:sldChg chg="modSp">
        <pc:chgData name="Blythe" userId="52ab7eef-8f70-42f3-b63b-bb8843156503" providerId="ADAL" clId="{5D1FEA27-EF8A-4622-B5F3-E735898DD183}" dt="2024-03-30T10:44:50.266" v="265"/>
        <pc:sldMkLst>
          <pc:docMk/>
          <pc:sldMk cId="867169892" sldId="276"/>
        </pc:sldMkLst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867169892" sldId="276"/>
            <ac:spMk id="3" creationId="{ADC8F02E-D305-4BBB-A84F-827A0B33732A}"/>
          </ac:spMkLst>
        </pc:spChg>
      </pc:sldChg>
      <pc:sldChg chg="modSp del mod">
        <pc:chgData name="Blythe" userId="52ab7eef-8f70-42f3-b63b-bb8843156503" providerId="ADAL" clId="{5D1FEA27-EF8A-4622-B5F3-E735898DD183}" dt="2024-03-30T15:01:16.090" v="268" actId="47"/>
        <pc:sldMkLst>
          <pc:docMk/>
          <pc:sldMk cId="180306166" sldId="277"/>
        </pc:sldMkLst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180306166" sldId="277"/>
            <ac:spMk id="2" creationId="{FA684D69-9FB7-E40A-414E-D443DBA98D17}"/>
          </ac:spMkLst>
        </pc:spChg>
        <pc:spChg chg="mod">
          <ac:chgData name="Blythe" userId="52ab7eef-8f70-42f3-b63b-bb8843156503" providerId="ADAL" clId="{5D1FEA27-EF8A-4622-B5F3-E735898DD183}" dt="2024-03-30T10:44:50.266" v="265"/>
          <ac:spMkLst>
            <pc:docMk/>
            <pc:sldMk cId="180306166" sldId="277"/>
            <ac:spMk id="3" creationId="{B46ED616-274E-AA61-E7E5-89415D137989}"/>
          </ac:spMkLst>
        </pc:spChg>
      </pc:sldChg>
      <pc:sldMasterChg chg="setBg modSldLayout">
        <pc:chgData name="Blythe" userId="52ab7eef-8f70-42f3-b63b-bb8843156503" providerId="ADAL" clId="{5D1FEA27-EF8A-4622-B5F3-E735898DD183}" dt="2024-03-29T14:08:22.535" v="18"/>
        <pc:sldMasterMkLst>
          <pc:docMk/>
          <pc:sldMasterMk cId="3963531906" sldId="2147483729"/>
        </pc:sldMasterMkLst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1049310607" sldId="2147483718"/>
          </pc:sldLayoutMkLst>
        </pc:sldLayoutChg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1013889273" sldId="2147483719"/>
          </pc:sldLayoutMkLst>
        </pc:sldLayoutChg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1809720976" sldId="2147483720"/>
          </pc:sldLayoutMkLst>
        </pc:sldLayoutChg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3877065565" sldId="2147483721"/>
          </pc:sldLayoutMkLst>
        </pc:sldLayoutChg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3111646741" sldId="2147483722"/>
          </pc:sldLayoutMkLst>
        </pc:sldLayoutChg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1940393570" sldId="2147483723"/>
          </pc:sldLayoutMkLst>
        </pc:sldLayoutChg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4276806575" sldId="2147483724"/>
          </pc:sldLayoutMkLst>
        </pc:sldLayoutChg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757575412" sldId="2147483725"/>
          </pc:sldLayoutMkLst>
        </pc:sldLayoutChg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3052180038" sldId="2147483726"/>
          </pc:sldLayoutMkLst>
        </pc:sldLayoutChg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2300420370" sldId="2147483727"/>
          </pc:sldLayoutMkLst>
        </pc:sldLayoutChg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3157153365" sldId="2147483728"/>
          </pc:sldLayoutMkLst>
        </pc:sldLayoutChg>
        <pc:sldLayoutChg chg="setBg">
          <pc:chgData name="Blythe" userId="52ab7eef-8f70-42f3-b63b-bb8843156503" providerId="ADAL" clId="{5D1FEA27-EF8A-4622-B5F3-E735898DD183}" dt="2024-03-29T14:08:22.535" v="18"/>
          <pc:sldLayoutMkLst>
            <pc:docMk/>
            <pc:sldMasterMk cId="3963531906" sldId="2147483729"/>
            <pc:sldLayoutMk cId="1302676670" sldId="214748373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69D22-349B-48CF-9E1E-372659D208E1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84AD7-3C42-4A87-88A6-12C9C8B8E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13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Introduce yourself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For my Master’s: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Looking at Emission lines from High Z Galaxies with JWST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Left side of Cover Slide: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JADES field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I am been 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358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Here:</a:t>
            </a:r>
          </a:p>
          <a:p>
            <a:pPr marL="171450" indent="-171450">
              <a:buFontTx/>
              <a:buChar char="-"/>
            </a:pPr>
            <a:r>
              <a:rPr lang="en-GB" dirty="0"/>
              <a:t>Flux measurement doesn’t have a significant amount of sky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702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Second Calibration:</a:t>
            </a:r>
          </a:p>
          <a:p>
            <a:pPr marL="171450" indent="-171450">
              <a:buFont typeface="Calibri" panose="020F0502020204030204" pitchFamily="34" charset="0"/>
              <a:buChar char="−"/>
            </a:pPr>
            <a:r>
              <a:rPr lang="en-GB" dirty="0"/>
              <a:t>To understand how sensitive the images are</a:t>
            </a:r>
          </a:p>
          <a:p>
            <a:pPr marL="171450" indent="-171450">
              <a:buFont typeface="Calibri" panose="020F0502020204030204" pitchFamily="34" charset="0"/>
              <a:buChar char="−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0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071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00000"/>
                </a:solidFill>
                <a:effectLst/>
                <a:latin typeface="Linux Libertine"/>
              </a:rPr>
              <a:t>Median absolute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855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00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Motivation and Background: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Better Understand the Epoch of </a:t>
            </a:r>
            <a:r>
              <a:rPr lang="en-GB" sz="32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Cosmic Reionisation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3200" b="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We have a </a:t>
            </a:r>
            <a:r>
              <a:rPr lang="en-GB" sz="32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good understanding </a:t>
            </a:r>
            <a:r>
              <a:rPr lang="en-GB" sz="3200" b="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when </a:t>
            </a:r>
            <a:r>
              <a:rPr lang="en-GB" sz="32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Cosmic Reionisation ended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32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But want to get a sense of when it roughly started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3200" b="1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this: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need look into the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distant past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Therefore; probe high redshifts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the HST: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Until about z = 10 could be probed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 want to understand: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period when First Galaxies were formed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JWST is brilliant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can go to higher redshifts;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(Thought to be at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redshifts of 5 and 7 – Due to filters)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46s</a:t>
            </a:r>
            <a:endParaRPr lang="en-GB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38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 main emission lines are H-alpha and O[III]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1:23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85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Popularily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known as:</a:t>
            </a:r>
          </a:p>
          <a:p>
            <a:pPr marL="17145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GOODS – South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Has been </a:t>
            </a: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studied extensively 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Photometry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Spectroscopy</a:t>
            </a:r>
          </a:p>
          <a:p>
            <a:pPr marL="292608" lvl="1" indent="0">
              <a:buFont typeface="Arial" panose="020B0604020202020204" pitchFamily="34" charset="0"/>
              <a:buNone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Analysis done with data</a:t>
            </a:r>
          </a:p>
          <a:p>
            <a:pPr marL="171450" indent="-171450">
              <a:buFontTx/>
              <a:buChar char="-"/>
            </a:pPr>
            <a:r>
              <a:rPr lang="en-GB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NirCam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– Short and Long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HST ACS</a:t>
            </a:r>
          </a:p>
          <a:p>
            <a:pPr marL="171450" indent="-171450">
              <a:buFontTx/>
              <a:buChar char="-"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>
              <a:buFontTx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plot: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Shows field of previous surveys in comparison to the JADES survey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HST sits within the chosen field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Used for analysis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Good distribution of Wavelengths to study with HST data</a:t>
            </a:r>
          </a:p>
          <a:p>
            <a:pPr marL="171450" indent="-171450">
              <a:buFontTx/>
              <a:buChar char="-"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(Total Area of data in JADES survey is </a:t>
            </a: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25 arcmins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.)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55s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79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Flux Transmission Curves for the JADES filters used in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07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Flux Transmission Curves for HST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Advanced Camera for Surveys (ACS)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43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="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First point of business:</a:t>
            </a:r>
          </a:p>
          <a:p>
            <a:pPr marL="171450" lvl="0" indent="-171450">
              <a:buFont typeface="Amiri" panose="00000500000000000000" pitchFamily="2" charset="-78"/>
              <a:buChar char="−"/>
            </a:pPr>
            <a:r>
              <a:rPr lang="en-GB" b="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Perform a 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PSF Homogenisation</a:t>
            </a:r>
            <a:endParaRPr lang="en-GB" b="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lvl="0" indent="0">
              <a:buFontTx/>
              <a:buNone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Choose a Star 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Aperture Correction</a:t>
            </a:r>
          </a:p>
          <a:p>
            <a:pPr marL="171450" lvl="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Has to </a:t>
            </a: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Point Source 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– 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Look for Diffraction Spikes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Galaxies would be more rounded</a:t>
            </a:r>
          </a:p>
          <a:p>
            <a:pPr marL="1085850" lvl="2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Light is coming from multiple sources</a:t>
            </a:r>
          </a:p>
          <a:p>
            <a:pPr marL="171450" lvl="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Isolated</a:t>
            </a:r>
          </a:p>
          <a:p>
            <a:pPr marL="171450" lvl="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Unsaturated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</a:t>
            </a:r>
            <a:r>
              <a:rPr lang="en-GB" dirty="0"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in all filters</a:t>
            </a:r>
          </a:p>
          <a:p>
            <a:pPr marL="171450" lvl="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No Flux Spillage</a:t>
            </a:r>
          </a:p>
          <a:p>
            <a:pPr marL="171450" lvl="0" indent="-171450">
              <a:buFontTx/>
              <a:buChar char="-"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Now produce Curve of Growth: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With the same single star</a:t>
            </a:r>
          </a:p>
          <a:p>
            <a:pPr marL="17145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Increase radius 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- 0.05 step</a:t>
            </a:r>
          </a:p>
          <a:p>
            <a:pPr marL="17145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Determine flux acceptance aperture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We said 70% (Next Slide)</a:t>
            </a:r>
          </a:p>
          <a:p>
            <a:pPr marL="171450" indent="-171450">
              <a:buFontTx/>
              <a:buChar char="-"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GB" dirty="0"/>
              <a:t>PUT FIGURE LABELS</a:t>
            </a:r>
          </a:p>
          <a:p>
            <a:endParaRPr lang="en-GB" dirty="0"/>
          </a:p>
          <a:p>
            <a:r>
              <a:rPr lang="en-GB" dirty="0"/>
              <a:t>1:21s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61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Curve of Growth: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Exponential Growth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Meaning Object Flux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Flattens out at the end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All object flux collected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Collecting sky noise in aperture 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70% corresponds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0" lvl="0" indent="0">
              <a:buFontTx/>
              <a:buNone/>
            </a:pPr>
            <a:r>
              <a:rPr lang="en-GB" dirty="0"/>
              <a:t>But some of the curves are not all at 70% 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Need to get the curves to be at 70%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Up or Down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For this: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Convolution is needed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0" lvl="0" indent="0">
              <a:buFontTx/>
              <a:buNone/>
            </a:pPr>
            <a:r>
              <a:rPr lang="en-GB" dirty="0"/>
              <a:t>PUT IN THE LINE FOR THE 70% PLEASE FOR THE LOVE OF GOD</a:t>
            </a:r>
          </a:p>
          <a:p>
            <a:pPr marL="0" lvl="0" indent="0">
              <a:buFontTx/>
              <a:buNone/>
            </a:pPr>
            <a:r>
              <a:rPr lang="en-GB" dirty="0"/>
              <a:t>54s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72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13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-20320" y="68580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0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5895975"/>
            <a:ext cx="12188825" cy="9620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89" y="6003170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67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06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8580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9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57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0" y="68580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18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2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5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4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0" y="68580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9310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88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72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8580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531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2" r:id="rId6"/>
    <p:sldLayoutId id="2147483718" r:id="rId7"/>
    <p:sldLayoutId id="2147483719" r:id="rId8"/>
    <p:sldLayoutId id="2147483720" r:id="rId9"/>
    <p:sldLayoutId id="2147483730" r:id="rId10"/>
    <p:sldLayoutId id="2147483721" r:id="rId11"/>
    <p:sldLayoutId id="214748372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ebbtelescope.org/contents/media/images/01GKT0RRJBP5ZMJRMCQNPT8SXP?tag=planetary%20ring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rammer/eazy-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7E3C7-1E14-8583-0E60-1942889B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"/>
          <a:stretch/>
        </p:blipFill>
        <p:spPr>
          <a:xfrm>
            <a:off x="0" y="0"/>
            <a:ext cx="13374473" cy="6857999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44E62B77-8BFA-2389-6590-69C01E832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Hunting High Redshift Galaxies with JWST</a:t>
            </a:r>
          </a:p>
        </p:txBody>
      </p:sp>
      <p:sp>
        <p:nvSpPr>
          <p:cNvPr id="5" name="Subtitle 4" hidden="1">
            <a:extLst>
              <a:ext uri="{FF2B5EF4-FFF2-40B4-BE49-F238E27FC236}">
                <a16:creationId xmlns:a16="http://schemas.microsoft.com/office/drawing/2014/main" id="{DF84CBE8-E6C1-5F41-3995-35571D23D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GB" b="1" cap="small" dirty="0">
                <a:solidFill>
                  <a:schemeClr val="bg1"/>
                </a:solidFill>
              </a:rPr>
              <a:t>Blythe Fernandes</a:t>
            </a:r>
          </a:p>
          <a:p>
            <a:pPr>
              <a:spcBef>
                <a:spcPts val="0"/>
              </a:spcBef>
            </a:pPr>
            <a:r>
              <a:rPr lang="en-GB" b="1" cap="small" dirty="0">
                <a:solidFill>
                  <a:schemeClr val="bg1"/>
                </a:solidFill>
              </a:rPr>
              <a:t>Supervisor: Prof. Ross </a:t>
            </a:r>
            <a:r>
              <a:rPr lang="en-GB" b="1" cap="small" dirty="0" err="1">
                <a:solidFill>
                  <a:schemeClr val="bg1"/>
                </a:solidFill>
              </a:rPr>
              <a:t>McLure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cxnSp>
        <p:nvCxnSpPr>
          <p:cNvPr id="87" name="Straight Connector 86" hidden="1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 hidden="1">
            <a:extLst>
              <a:ext uri="{FF2B5EF4-FFF2-40B4-BE49-F238E27FC236}">
                <a16:creationId xmlns:a16="http://schemas.microsoft.com/office/drawing/2014/main" id="{4AAE7E4D-6B98-7FA3-81D0-0EE4AFEB9FFB}"/>
              </a:ext>
            </a:extLst>
          </p:cNvPr>
          <p:cNvCxnSpPr>
            <a:cxnSpLocks/>
          </p:cNvCxnSpPr>
          <p:nvPr/>
        </p:nvCxnSpPr>
        <p:spPr>
          <a:xfrm flipV="1">
            <a:off x="5427754" y="4498924"/>
            <a:ext cx="563610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66848A-B5E9-46DA-9BF3-6F2DACFC3672}"/>
              </a:ext>
            </a:extLst>
          </p:cNvPr>
          <p:cNvCxnSpPr>
            <a:cxnSpLocks/>
          </p:cNvCxnSpPr>
          <p:nvPr/>
        </p:nvCxnSpPr>
        <p:spPr>
          <a:xfrm>
            <a:off x="654050" y="6415388"/>
            <a:ext cx="1069181" cy="0"/>
          </a:xfrm>
          <a:prstGeom prst="line">
            <a:avLst/>
          </a:prstGeom>
          <a:ln w="19050" cap="rnd">
            <a:solidFill>
              <a:schemeClr val="bg1"/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3046BC-A2A2-44EC-89CA-F588B20AA913}"/>
              </a:ext>
            </a:extLst>
          </p:cNvPr>
          <p:cNvSpPr txBox="1"/>
          <p:nvPr/>
        </p:nvSpPr>
        <p:spPr>
          <a:xfrm>
            <a:off x="654050" y="6104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1 Arcmin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5940EE-46D9-4566-B3A4-02977DF1E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467" y="6550222"/>
            <a:ext cx="5940683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NASA, ESA, CSA, M. Zamani (ESA/Webb). "JWST Advanced Deep Extragalactic Survey (JADES)." Webb Space Telescope, December 09, 2022,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https://webbtelescope.org/contents/media/images/01GKT0RRJBP5ZMJRMCQNPT8SXP?tag=planetary%20rings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8EE4C4-B376-40D1-8158-5F1417115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3053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22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8C55133-82A1-4F0B-9CE2-ACFD31F2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06" y="2775855"/>
            <a:ext cx="4029075" cy="3390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B12735-F178-4A62-AE9D-0CA59D4D60D0}"/>
              </a:ext>
            </a:extLst>
          </p:cNvPr>
          <p:cNvSpPr/>
          <p:nvPr/>
        </p:nvSpPr>
        <p:spPr>
          <a:xfrm>
            <a:off x="4996206" y="1737360"/>
            <a:ext cx="7125002" cy="279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E389FA-E15E-4FAD-894C-92DEAC33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PSF Homogenisation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DF9D74-F4C7-4851-8FB2-97569D5540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4998720" cy="5285580"/>
              </a:xfrm>
            </p:spPr>
            <p:txBody>
              <a:bodyPr>
                <a:normAutofit/>
              </a:bodyPr>
              <a:lstStyle/>
              <a:p>
                <a:pPr marL="182563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Choose a Star for Aperture Correction</a:t>
                </a:r>
              </a:p>
              <a:p>
                <a:pPr marL="475171" lvl="1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Point Source – 6 Diffraction Spikes</a:t>
                </a:r>
              </a:p>
              <a:p>
                <a:pPr marL="475171" lvl="1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Isolated</a:t>
                </a:r>
              </a:p>
              <a:p>
                <a:pPr marL="475171" lvl="1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Reject the star if over-spillage</a:t>
                </a:r>
              </a:p>
              <a:p>
                <a:pPr marL="475171" lvl="1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Unsaturated in all filters</a:t>
                </a:r>
              </a:p>
              <a:p>
                <a:pPr marL="182563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Curve of Growth:</a:t>
                </a:r>
              </a:p>
              <a:p>
                <a:pPr marL="475171" lvl="1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Collecting flux</a:t>
                </a:r>
              </a:p>
              <a:p>
                <a:pPr marL="475171" lvl="1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Increasing aperture radius</a:t>
                </a:r>
              </a:p>
              <a:p>
                <a:pPr marL="475171" lvl="1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Determine flux acceptance aperture</a:t>
                </a:r>
              </a:p>
              <a:p>
                <a:pPr marL="475488" lvl="2" indent="0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iri" panose="00000500000000000000" pitchFamily="2" charset="-78"/>
                      </a:rPr>
                      <m:t>  </m:t>
                    </m:r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iri" panose="00000500000000000000" pitchFamily="2" charset="-78"/>
                      </a:rPr>
                      <m:t>~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 70%</a:t>
                </a:r>
              </a:p>
              <a:p>
                <a:pPr marL="182563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Construct Convolution Kernels</a:t>
                </a:r>
              </a:p>
              <a:p>
                <a:pPr marL="475171" lvl="1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dirty="0" err="1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Moffat</a:t>
                </a:r>
                <a:r>
                  <a:rPr lang="en-GB" sz="20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 Distribution Profile</a:t>
                </a:r>
              </a:p>
              <a:p>
                <a:pPr marL="475171" lvl="1" indent="-182563">
                  <a:lnSpc>
                    <a:spcPct val="6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For each Filter </a:t>
                </a:r>
                <a:r>
                  <a:rPr lang="en-GB" sz="2000" dirty="0" err="1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w.r.t.</a:t>
                </a:r>
                <a:r>
                  <a:rPr lang="en-GB" sz="2000" dirty="0">
                    <a:solidFill>
                      <a:schemeClr val="tx1"/>
                    </a:solidFill>
                    <a:latin typeface="Adobe Thai" panose="02040503050201020203" pitchFamily="18" charset="-34"/>
                    <a:ea typeface="Amiri" panose="00000500000000000000" pitchFamily="2" charset="-78"/>
                    <a:cs typeface="Adobe Thai" panose="02040503050201020203" pitchFamily="18" charset="-34"/>
                  </a:rPr>
                  <a:t> a chosen filter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DF9D74-F4C7-4851-8FB2-97569D5540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4998720" cy="5285580"/>
              </a:xfrm>
              <a:blipFill>
                <a:blip r:embed="rId4"/>
                <a:stretch>
                  <a:fillRect l="-3415" t="-29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60B3EA6-9498-4C83-B9C3-0A9633155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844" y="2366280"/>
            <a:ext cx="5181600" cy="4210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43A13-1819-4B01-BA7A-1DD934E22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13" y="2366280"/>
            <a:ext cx="5269262" cy="4210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A33E8-04D2-9CA1-1321-C13AB3C9BC3F}"/>
              </a:ext>
            </a:extLst>
          </p:cNvPr>
          <p:cNvSpPr txBox="1"/>
          <p:nvPr/>
        </p:nvSpPr>
        <p:spPr>
          <a:xfrm>
            <a:off x="8720153" y="1940469"/>
            <a:ext cx="3065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[Taken from JADES Survey]</a:t>
            </a:r>
          </a:p>
        </p:txBody>
      </p:sp>
    </p:spTree>
    <p:extLst>
      <p:ext uri="{BB962C8B-B14F-4D97-AF65-F5344CB8AC3E}">
        <p14:creationId xmlns:p14="http://schemas.microsoft.com/office/powerpoint/2010/main" val="418430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9A2D74B-5AA6-47FF-8C87-FC4042FEB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6003925"/>
            <a:ext cx="10112375" cy="742950"/>
          </a:xfrm>
        </p:spPr>
        <p:txBody>
          <a:bodyPr/>
          <a:lstStyle/>
          <a:p>
            <a:pPr algn="ctr"/>
            <a:r>
              <a:rPr lang="en-GB" sz="48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Curve of Growth of Star - Convolved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45418-A16D-43AD-8A65-A192FFFBF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8"/>
          <a:stretch/>
        </p:blipFill>
        <p:spPr>
          <a:xfrm>
            <a:off x="2120637" y="34834"/>
            <a:ext cx="7963890" cy="585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5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54A4B5-0E0A-4221-8105-E4636D96D015}"/>
              </a:ext>
            </a:extLst>
          </p:cNvPr>
          <p:cNvSpPr/>
          <p:nvPr/>
        </p:nvSpPr>
        <p:spPr>
          <a:xfrm>
            <a:off x="4996206" y="1737360"/>
            <a:ext cx="7125002" cy="279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D8EBC8-CB43-4EB2-89A1-9819DE01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409557" cy="1450757"/>
          </a:xfrm>
        </p:spPr>
        <p:txBody>
          <a:bodyPr>
            <a:normAutofit/>
          </a:bodyPr>
          <a:lstStyle/>
          <a:p>
            <a:r>
              <a:rPr lang="en-GB" sz="60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Noise Calibration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6C7F14-3978-4E33-9A0D-0A920D806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4737100"/>
          </a:xfrm>
        </p:spPr>
        <p:txBody>
          <a:bodyPr>
            <a:norm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Gather Sky background noise:</a:t>
            </a:r>
          </a:p>
          <a:p>
            <a:pPr marL="475171" lvl="1" indent="-182563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With SEP (Source Extractor)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Place apertures on the image</a:t>
            </a:r>
          </a:p>
          <a:p>
            <a:pPr marL="475171" lvl="1" indent="-182563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Keep aperture spacing small enough to get appropriate measurements</a:t>
            </a:r>
          </a:p>
          <a:p>
            <a:pPr marL="475171" lvl="1" indent="-182563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Use Segmentation Map </a:t>
            </a:r>
          </a:p>
          <a:p>
            <a:pPr marL="475171" lvl="1" indent="-182563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Remove any apertures on objects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Expect sky noise distribution to be a Gaussian</a:t>
            </a:r>
          </a:p>
          <a:p>
            <a:pPr marL="475171" lvl="1" indent="-182563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Centred at 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27EC03-8462-464D-A8E2-17DD1D625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t="18147" r="21342" b="22223"/>
          <a:stretch/>
        </p:blipFill>
        <p:spPr>
          <a:xfrm>
            <a:off x="6907530" y="1901809"/>
            <a:ext cx="3956050" cy="408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75C2E-D31B-44A3-9DDA-44F445B3B9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18465" r="21384" b="21905"/>
          <a:stretch/>
        </p:blipFill>
        <p:spPr>
          <a:xfrm>
            <a:off x="6907530" y="1901809"/>
            <a:ext cx="395605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3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9A2D74B-5AA6-47FF-8C87-FC4042FEB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6003925"/>
            <a:ext cx="10112375" cy="742950"/>
          </a:xfrm>
        </p:spPr>
        <p:txBody>
          <a:bodyPr/>
          <a:lstStyle/>
          <a:p>
            <a:pPr algn="ctr"/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Sky Background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62BD1-F27F-4E1D-A8E3-FFCB3CD8D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2" b="1617"/>
          <a:stretch/>
        </p:blipFill>
        <p:spPr>
          <a:xfrm>
            <a:off x="2089888" y="111126"/>
            <a:ext cx="8009047" cy="57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46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766855-A61F-4BE1-A8A3-1E26CAB96198}"/>
              </a:ext>
            </a:extLst>
          </p:cNvPr>
          <p:cNvSpPr/>
          <p:nvPr/>
        </p:nvSpPr>
        <p:spPr>
          <a:xfrm>
            <a:off x="4996206" y="1737360"/>
            <a:ext cx="7125002" cy="279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58843-6C5B-472E-9E90-F7FE611C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035" y="191588"/>
            <a:ext cx="5045409" cy="647482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389E61F-4E63-4766-B72E-411C9FAD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Calibration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F2AD59-0CC0-4A1C-AB52-7096E9C19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>
            <a:norm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MAD Estimator:</a:t>
            </a:r>
          </a:p>
          <a:p>
            <a:pPr marL="470408" lvl="1" indent="-1778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More Robust to Outliers</a:t>
            </a:r>
          </a:p>
          <a:p>
            <a:pPr marL="470408" lvl="1" indent="-1778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From </a:t>
            </a:r>
            <a:r>
              <a:rPr lang="en-GB" sz="1700" dirty="0" err="1">
                <a:solidFill>
                  <a:schemeClr val="tx1"/>
                </a:solidFill>
                <a:latin typeface="Consolas" panose="020B0609020204030204" pitchFamily="49" charset="0"/>
                <a:ea typeface="Amiri" panose="00000500000000000000" pitchFamily="2" charset="-78"/>
                <a:cs typeface="Amiri" panose="00000500000000000000" pitchFamily="2" charset="-78"/>
              </a:rPr>
              <a:t>Astropy</a:t>
            </a:r>
            <a:endParaRPr lang="en-GB" dirty="0">
              <a:solidFill>
                <a:schemeClr val="tx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Limiting Magnitude in </a:t>
            </a:r>
            <a:r>
              <a:rPr lang="en-GB" sz="2400" dirty="0" err="1">
                <a:solidFill>
                  <a:schemeClr val="tx1"/>
                </a:solidFill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mJy</a:t>
            </a:r>
            <a:endParaRPr lang="en-GB" sz="2400" dirty="0">
              <a:solidFill>
                <a:schemeClr val="tx1"/>
              </a:solidFill>
              <a:latin typeface="Adobe Thai" panose="02040503050201020203" pitchFamily="18" charset="-34"/>
              <a:ea typeface="Amiri" panose="00000500000000000000" pitchFamily="2" charset="-78"/>
              <a:cs typeface="Adobe Thai" panose="02040503050201020203" pitchFamily="18" charset="-34"/>
            </a:endParaRPr>
          </a:p>
          <a:p>
            <a:pPr marL="470408" lvl="1" indent="-1778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Zero-point set at 23.9 </a:t>
            </a:r>
            <a:r>
              <a:rPr lang="en-GB" sz="2000" dirty="0" err="1">
                <a:solidFill>
                  <a:schemeClr val="tx1"/>
                </a:solidFill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mJy</a:t>
            </a:r>
            <a:endParaRPr lang="en-GB" sz="2000" dirty="0">
              <a:solidFill>
                <a:schemeClr val="tx1"/>
              </a:solidFill>
              <a:latin typeface="Adobe Thai" panose="02040503050201020203" pitchFamily="18" charset="-34"/>
              <a:ea typeface="Cambria" panose="02040503050406030204" pitchFamily="18" charset="0"/>
              <a:cs typeface="Adobe Thai" panose="02040503050201020203" pitchFamily="18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4BCE11-D39D-2DD2-3ABC-159C7FDC4426}"/>
                  </a:ext>
                </a:extLst>
              </p:cNvPr>
              <p:cNvSpPr txBox="1"/>
              <p:nvPr/>
            </p:nvSpPr>
            <p:spPr>
              <a:xfrm>
                <a:off x="2086762" y="4552721"/>
                <a:ext cx="3233706" cy="400110"/>
              </a:xfrm>
              <a:prstGeom prst="rect">
                <a:avLst/>
              </a:prstGeom>
              <a:solidFill>
                <a:srgbClr val="92D050">
                  <a:alpha val="54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=2.5×</m:t>
                      </m:r>
                      <m:func>
                        <m:func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error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𝑍𝑃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4BCE11-D39D-2DD2-3ABC-159C7FDC4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62" y="4552721"/>
                <a:ext cx="3233706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5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CB60-0BDC-41D2-94C9-E471FD2F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Science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4A92-FEBA-4C59-A3E9-19E7757F3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463196"/>
          </a:xfrm>
        </p:spPr>
        <p:txBody>
          <a:bodyPr>
            <a:norm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Using this calibration generate a Catalogue with </a:t>
            </a:r>
            <a:r>
              <a:rPr lang="en-GB" sz="1800" dirty="0" err="1">
                <a:solidFill>
                  <a:schemeClr val="tx1"/>
                </a:solidFill>
                <a:latin typeface="Consolas" panose="020B0609020204030204" pitchFamily="49" charset="0"/>
                <a:ea typeface="Amiri" panose="00000500000000000000" pitchFamily="2" charset="-78"/>
                <a:cs typeface="Amiri" panose="00000500000000000000" pitchFamily="2" charset="-78"/>
              </a:rPr>
              <a:t>sep</a:t>
            </a:r>
            <a:endParaRPr lang="en-GB" sz="1800" dirty="0">
              <a:solidFill>
                <a:schemeClr val="tx1"/>
              </a:solidFill>
              <a:latin typeface="Consolas" panose="020B0609020204030204" pitchFamily="49" charset="0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Filter Catalogue: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Remove any objects that are noise 5</a:t>
            </a:r>
            <a:r>
              <a:rPr lang="el-GR" sz="2000" dirty="0">
                <a:solidFill>
                  <a:schemeClr val="tx1"/>
                </a:solidFill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σ</a:t>
            </a:r>
            <a:r>
              <a:rPr lang="en-GB" sz="2000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cut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Remove any objects with that considered too bright with the magnitude calculated in the f356w filter – This filter is mass sensitive that make; therefore, sensible choice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Run the Catalogue for Photometry Redshift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With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ea typeface="Amiri" panose="00000500000000000000" pitchFamily="2" charset="-78"/>
                <a:cs typeface="Amiri" panose="00000500000000000000" pitchFamily="2" charset="-78"/>
              </a:rPr>
              <a:t>eazypy</a:t>
            </a: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(EAZY)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gbrammer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eazy-py</a:t>
            </a:r>
            <a:r>
              <a:rPr lang="en-GB" dirty="0">
                <a:hlinkClick r:id="rId3"/>
              </a:rPr>
              <a:t>: Pythonic photometric redshift tools based on EAZY (github.com)</a:t>
            </a:r>
            <a:endParaRPr lang="en-GB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Brammer, G. B., van </a:t>
            </a:r>
            <a:r>
              <a:rPr lang="en-GB" dirty="0" err="1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Dokkum</a:t>
            </a: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P. G., and </a:t>
            </a:r>
            <a:r>
              <a:rPr lang="en-GB" dirty="0" err="1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Coppi</a:t>
            </a: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P., “EAZY: A Fast, Public Photometric Redshift Code”, &lt;</a:t>
            </a:r>
            <a:r>
              <a:rPr lang="en-GB" dirty="0" err="1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</a:t>
            </a: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&gt;The Astrophysical Journal&lt;/</a:t>
            </a:r>
            <a:r>
              <a:rPr lang="en-GB" dirty="0" err="1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</a:t>
            </a: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&gt;, vol. 686, no. 2, IOP, pp. 1503–1513, 2008. doi:10.1086/591786.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Trace Hα </a:t>
            </a:r>
            <a:r>
              <a:rPr lang="en-GB" cap="none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and </a:t>
            </a: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[</a:t>
            </a: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III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] </a:t>
            </a:r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emission lines</a:t>
            </a:r>
          </a:p>
        </p:txBody>
      </p:sp>
    </p:spTree>
    <p:extLst>
      <p:ext uri="{BB962C8B-B14F-4D97-AF65-F5344CB8AC3E}">
        <p14:creationId xmlns:p14="http://schemas.microsoft.com/office/powerpoint/2010/main" val="390254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C8F02E-D305-4BBB-A84F-827A0B33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Thanks for Listening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96FAF-4129-49C9-88A6-D5016E063851}"/>
              </a:ext>
            </a:extLst>
          </p:cNvPr>
          <p:cNvSpPr txBox="1"/>
          <p:nvPr/>
        </p:nvSpPr>
        <p:spPr>
          <a:xfrm>
            <a:off x="4737830" y="3429000"/>
            <a:ext cx="277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6716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06836F-9E36-DA33-475E-B48FACA6D224}"/>
              </a:ext>
            </a:extLst>
          </p:cNvPr>
          <p:cNvCxnSpPr>
            <a:cxnSpLocks/>
          </p:cNvCxnSpPr>
          <p:nvPr/>
        </p:nvCxnSpPr>
        <p:spPr>
          <a:xfrm flipH="1">
            <a:off x="1190626" y="931999"/>
            <a:ext cx="49053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B7BDC4C-E1F4-9F8F-944B-D884CC3D638D}"/>
              </a:ext>
            </a:extLst>
          </p:cNvPr>
          <p:cNvSpPr/>
          <p:nvPr/>
        </p:nvSpPr>
        <p:spPr>
          <a:xfrm>
            <a:off x="4996206" y="759460"/>
            <a:ext cx="7125002" cy="279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DF08BBB-7793-8A30-3DE5-E2452750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020" y="4893358"/>
            <a:ext cx="4221480" cy="2022566"/>
          </a:xfrm>
        </p:spPr>
        <p:txBody>
          <a:bodyPr>
            <a:normAutofit lnSpcReduction="10000"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en-GB" sz="24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Want to better understand the Epoch of Cosmic Reionisation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en-GB" sz="24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Need to look further back in time</a:t>
            </a:r>
          </a:p>
          <a:p>
            <a:pPr marL="556133" lvl="1" indent="-263525">
              <a:buFont typeface="Arial" panose="020B0604020202020204" pitchFamily="34" charset="0"/>
              <a:buChar char="•"/>
            </a:pPr>
            <a:r>
              <a:rPr lang="en-GB" sz="20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Probe high redshifts</a:t>
            </a:r>
          </a:p>
          <a:p>
            <a:pPr marL="556133" lvl="1" indent="-263525">
              <a:buFont typeface="Arial" panose="020B0604020202020204" pitchFamily="34" charset="0"/>
              <a:buChar char="•"/>
            </a:pPr>
            <a:r>
              <a:rPr lang="en-GB" sz="20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Faint galaxies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E4F6C-27CF-4B50-C7D5-755CBE874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5145"/>
            <a:ext cx="12192000" cy="3335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0007D-C8D9-EECE-6C36-BDC6377E8555}"/>
              </a:ext>
            </a:extLst>
          </p:cNvPr>
          <p:cNvSpPr txBox="1"/>
          <p:nvPr/>
        </p:nvSpPr>
        <p:spPr>
          <a:xfrm>
            <a:off x="7127007" y="4510815"/>
            <a:ext cx="103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 z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≈</a:t>
            </a:r>
            <a:r>
              <a:rPr lang="en-GB" b="1" dirty="0"/>
              <a:t>10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D54289-E374-49FB-9BB7-D44FE8A4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4514"/>
            <a:ext cx="10058400" cy="1045138"/>
          </a:xfrm>
        </p:spPr>
        <p:txBody>
          <a:bodyPr>
            <a:normAutofit/>
          </a:bodyPr>
          <a:lstStyle/>
          <a:p>
            <a:r>
              <a:rPr lang="en-GB" sz="60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CECEC-E547-4360-BF10-B44FAC8F76A8}"/>
              </a:ext>
            </a:extLst>
          </p:cNvPr>
          <p:cNvSpPr txBox="1"/>
          <p:nvPr/>
        </p:nvSpPr>
        <p:spPr>
          <a:xfrm>
            <a:off x="7368540" y="1083860"/>
            <a:ext cx="48920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0" i="0" dirty="0"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R. Cowen. Galaxy formation: Cosmic dawn. Nature 497, 554–556 (2013). https://doi.org/10.1038/497554a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611E02E1-8AEA-13B2-49F5-5B1AD3BE552C}"/>
              </a:ext>
            </a:extLst>
          </p:cNvPr>
          <p:cNvSpPr/>
          <p:nvPr/>
        </p:nvSpPr>
        <p:spPr>
          <a:xfrm rot="16200000">
            <a:off x="7552561" y="3979043"/>
            <a:ext cx="163785" cy="899755"/>
          </a:xfrm>
          <a:prstGeom prst="leftBrace">
            <a:avLst>
              <a:gd name="adj1" fmla="val 4970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FD6D4A94-D710-0935-A8B4-25C0E9AD6190}"/>
              </a:ext>
            </a:extLst>
          </p:cNvPr>
          <p:cNvSpPr txBox="1">
            <a:spLocks/>
          </p:cNvSpPr>
          <p:nvPr/>
        </p:nvSpPr>
        <p:spPr>
          <a:xfrm>
            <a:off x="6272983" y="4893358"/>
            <a:ext cx="4221480" cy="12978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3525" indent="-263525">
              <a:buFont typeface="Arial" panose="020B0604020202020204" pitchFamily="34" charset="0"/>
              <a:buChar char="•"/>
            </a:pPr>
            <a:r>
              <a:rPr lang="en-GB" sz="24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HST could observe to z ≈ 10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en-GB" sz="24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Can observe further with JWST </a:t>
            </a:r>
          </a:p>
        </p:txBody>
      </p:sp>
    </p:spTree>
    <p:extLst>
      <p:ext uri="{BB962C8B-B14F-4D97-AF65-F5344CB8AC3E}">
        <p14:creationId xmlns:p14="http://schemas.microsoft.com/office/powerpoint/2010/main" val="1860739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6629BB-2149-4AEB-AB0E-43366F322A76}"/>
              </a:ext>
            </a:extLst>
          </p:cNvPr>
          <p:cNvSpPr/>
          <p:nvPr/>
        </p:nvSpPr>
        <p:spPr>
          <a:xfrm>
            <a:off x="1313391" y="3101937"/>
            <a:ext cx="4639736" cy="3664149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8134CA-C4BA-42D9-92FD-CDA30D948B0A}"/>
              </a:ext>
            </a:extLst>
          </p:cNvPr>
          <p:cNvSpPr/>
          <p:nvPr/>
        </p:nvSpPr>
        <p:spPr>
          <a:xfrm>
            <a:off x="6660146" y="3101937"/>
            <a:ext cx="4639736" cy="3664149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F11BCB9-CF0A-4FBB-B8F0-C39AA23D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980" y="344616"/>
            <a:ext cx="10058400" cy="145075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D3707-8EC5-49D2-9670-F7C895620CDC}"/>
              </a:ext>
            </a:extLst>
          </p:cNvPr>
          <p:cNvSpPr/>
          <p:nvPr/>
        </p:nvSpPr>
        <p:spPr>
          <a:xfrm>
            <a:off x="1192530" y="1795373"/>
            <a:ext cx="10214885" cy="279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A57BA-296F-4CC2-9B7A-3894F353F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1684" y="3127576"/>
            <a:ext cx="4639736" cy="34643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GB" b="1" u="sng" cap="none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Hα </a:t>
            </a:r>
            <a:r>
              <a:rPr lang="en-GB" b="1" u="sng" cap="none" dirty="0"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(</a:t>
            </a:r>
            <a:r>
              <a:rPr lang="en-GB" b="1" u="sng" cap="none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6563 </a:t>
            </a:r>
            <a:r>
              <a:rPr lang="en-GB" b="1" i="0" u="sng" dirty="0">
                <a:solidFill>
                  <a:srgbClr val="333333"/>
                </a:solidFill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Å</a:t>
            </a:r>
            <a:r>
              <a:rPr lang="en-GB" b="1" u="sng" cap="none" dirty="0"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)</a:t>
            </a:r>
            <a:endParaRPr lang="en-GB" b="1" u="sng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E1361-B998-4978-9F13-0E341FAF1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1684" y="3521143"/>
            <a:ext cx="4639736" cy="4194970"/>
          </a:xfrm>
        </p:spPr>
        <p:txBody>
          <a:bodyPr>
            <a:norm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Indicator - Star Formation Rate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Young stars born</a:t>
            </a:r>
          </a:p>
          <a:p>
            <a:pPr marL="471996" lvl="1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Ionise Gas</a:t>
            </a:r>
          </a:p>
          <a:p>
            <a:pPr marL="471996" lvl="1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Strong Ionosphere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Balances between Recombination and Ionisation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Recombination produces Hydrogen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A5FBC-4FAE-41AB-9972-14CF3E30C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363980" y="3193851"/>
            <a:ext cx="4639736" cy="34643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GB" b="1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</a:t>
            </a:r>
            <a:r>
              <a:rPr lang="en-GB" b="1" u="sng" dirty="0"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[</a:t>
            </a:r>
            <a:r>
              <a:rPr lang="en-GB" b="1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III</a:t>
            </a:r>
            <a:r>
              <a:rPr lang="en-GB" b="1" u="sng" dirty="0"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] (</a:t>
            </a:r>
            <a:r>
              <a:rPr lang="en-GB" b="1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5007 </a:t>
            </a:r>
            <a:r>
              <a:rPr lang="en-GB" b="1" i="0" u="sng" dirty="0">
                <a:solidFill>
                  <a:srgbClr val="333333"/>
                </a:solidFill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Å</a:t>
            </a:r>
            <a:r>
              <a:rPr lang="en-GB" b="1" u="sng" dirty="0"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35890-0B0C-46D9-961C-32D82C61F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363980" y="3587416"/>
            <a:ext cx="4639736" cy="4471597"/>
          </a:xfrm>
        </p:spPr>
        <p:txBody>
          <a:bodyPr>
            <a:norm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Young galaxies</a:t>
            </a:r>
          </a:p>
          <a:p>
            <a:pPr marL="471996" lvl="1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Very hot and blue</a:t>
            </a:r>
          </a:p>
          <a:p>
            <a:pPr marL="471996" lvl="1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Produce a lot of ionising photons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Intensity is proportional to the number of ionising photon within a stellar population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Were there enough ionising photons produced to ionise universe?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8A79-5AA8-340C-6E3D-96D245F98CF7}"/>
              </a:ext>
            </a:extLst>
          </p:cNvPr>
          <p:cNvSpPr txBox="1"/>
          <p:nvPr/>
        </p:nvSpPr>
        <p:spPr>
          <a:xfrm>
            <a:off x="2970571" y="6380155"/>
            <a:ext cx="24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Rest-frame Wavelengths</a:t>
            </a: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E987F384-56C2-8BDA-5931-4A60C5E22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4"/>
          <a:stretch/>
        </p:blipFill>
        <p:spPr>
          <a:xfrm>
            <a:off x="1446892" y="114300"/>
            <a:ext cx="9088670" cy="306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1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EAC3-F830-4F59-A48D-D9A155FD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286603"/>
            <a:ext cx="4181729" cy="1450757"/>
          </a:xfrm>
        </p:spPr>
        <p:txBody>
          <a:bodyPr/>
          <a:lstStyle/>
          <a:p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Chosen</a:t>
            </a:r>
            <a:b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Field of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1E713-F286-42D3-84A0-DD34B121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898926" cy="4463196"/>
          </a:xfrm>
        </p:spPr>
        <p:txBody>
          <a:bodyPr>
            <a:norm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Commonly known as:</a:t>
            </a:r>
          </a:p>
          <a:p>
            <a:pPr marL="471996" lvl="1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GOODS – South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Studied extensively for</a:t>
            </a:r>
          </a:p>
          <a:p>
            <a:pPr marL="471996" lvl="1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Photometry</a:t>
            </a:r>
          </a:p>
          <a:p>
            <a:pPr marL="471996" lvl="1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Spectroscopy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Analysis done with data from</a:t>
            </a:r>
          </a:p>
          <a:p>
            <a:pPr marL="471996" lvl="1" indent="-179388">
              <a:buFont typeface="Arial" panose="020B0604020202020204" pitchFamily="34" charset="0"/>
              <a:buChar char="•"/>
            </a:pPr>
            <a:r>
              <a:rPr lang="en-GB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NIRCam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– Short and Long</a:t>
            </a:r>
          </a:p>
          <a:p>
            <a:pPr marL="471996" lvl="1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HST ACS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Total Area of data in JADES survey is 25 arcmins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B57534-898B-4AB6-95D5-47563F250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39" r="1"/>
          <a:stretch/>
        </p:blipFill>
        <p:spPr>
          <a:xfrm>
            <a:off x="4996206" y="143301"/>
            <a:ext cx="7125002" cy="65713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94B844-2BE0-4565-95F2-E9EBB04847BB}"/>
              </a:ext>
            </a:extLst>
          </p:cNvPr>
          <p:cNvSpPr txBox="1"/>
          <p:nvPr/>
        </p:nvSpPr>
        <p:spPr>
          <a:xfrm>
            <a:off x="7590972" y="67433"/>
            <a:ext cx="4277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0" i="0" dirty="0"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M. J. Rieke et al., “JADES Initial Data Release for the Hubble Ultra Deep Field: Revealing the Faint Infrared Sky with Deep JWST </a:t>
            </a:r>
            <a:r>
              <a:rPr lang="en-GB" sz="800" b="0" i="0" dirty="0" err="1"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NIRCam</a:t>
            </a:r>
            <a:r>
              <a:rPr lang="en-GB" sz="800" b="0" i="0" dirty="0">
                <a:effectLst/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Imaging”, 269, 16, 16 (2023).</a:t>
            </a:r>
            <a:endParaRPr lang="en-GB" sz="8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7909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D8AA9-E5A4-4F2D-A2FD-68BD2718D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9"/>
          <a:stretch/>
        </p:blipFill>
        <p:spPr>
          <a:xfrm>
            <a:off x="2270031" y="1106805"/>
            <a:ext cx="7735839" cy="4724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68EB18-7A3A-4A1A-977D-3AE32C91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NIRCam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Short Wavelength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841F0DE9-85F8-4F94-87ED-0D52B46683A3}"/>
              </a:ext>
            </a:extLst>
          </p:cNvPr>
          <p:cNvSpPr txBox="1">
            <a:spLocks/>
          </p:cNvSpPr>
          <p:nvPr/>
        </p:nvSpPr>
        <p:spPr>
          <a:xfrm>
            <a:off x="1097280" y="172303"/>
            <a:ext cx="10058400" cy="627797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Filter Transmission Curves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715554-6776-40BF-97B8-909B8C62722D}"/>
              </a:ext>
            </a:extLst>
          </p:cNvPr>
          <p:cNvCxnSpPr>
            <a:cxnSpLocks/>
          </p:cNvCxnSpPr>
          <p:nvPr/>
        </p:nvCxnSpPr>
        <p:spPr>
          <a:xfrm flipH="1">
            <a:off x="1190626" y="931999"/>
            <a:ext cx="49053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57CB990-B272-4FA0-8544-D7B21388B0E8}"/>
              </a:ext>
            </a:extLst>
          </p:cNvPr>
          <p:cNvSpPr/>
          <p:nvPr/>
        </p:nvSpPr>
        <p:spPr>
          <a:xfrm>
            <a:off x="4996206" y="759460"/>
            <a:ext cx="7125002" cy="279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5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44DD34-AB61-450C-8E1A-077C85152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"/>
          <a:stretch/>
        </p:blipFill>
        <p:spPr>
          <a:xfrm>
            <a:off x="2271624" y="1095749"/>
            <a:ext cx="7735839" cy="47374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85BA1A-2631-48C2-BE02-7C545D8D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NIRCam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Long Wavelength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C4D6F4-B34B-4FBC-845A-798FAF127D98}"/>
              </a:ext>
            </a:extLst>
          </p:cNvPr>
          <p:cNvCxnSpPr>
            <a:cxnSpLocks/>
          </p:cNvCxnSpPr>
          <p:nvPr/>
        </p:nvCxnSpPr>
        <p:spPr>
          <a:xfrm flipH="1">
            <a:off x="1190626" y="931999"/>
            <a:ext cx="49053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24DB33A-6860-4631-83BA-492DE6242BD9}"/>
              </a:ext>
            </a:extLst>
          </p:cNvPr>
          <p:cNvSpPr/>
          <p:nvPr/>
        </p:nvSpPr>
        <p:spPr>
          <a:xfrm>
            <a:off x="4996206" y="759460"/>
            <a:ext cx="7125002" cy="279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37C2BB8A-CB8A-461A-B6A3-BF22303BEB22}"/>
              </a:ext>
            </a:extLst>
          </p:cNvPr>
          <p:cNvSpPr txBox="1">
            <a:spLocks/>
          </p:cNvSpPr>
          <p:nvPr/>
        </p:nvSpPr>
        <p:spPr>
          <a:xfrm>
            <a:off x="1097280" y="172303"/>
            <a:ext cx="10058400" cy="627797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Filter Transmission Curves</a:t>
            </a:r>
          </a:p>
        </p:txBody>
      </p:sp>
    </p:spTree>
    <p:extLst>
      <p:ext uri="{BB962C8B-B14F-4D97-AF65-F5344CB8AC3E}">
        <p14:creationId xmlns:p14="http://schemas.microsoft.com/office/powerpoint/2010/main" val="258961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914F4-4217-4F0B-8639-5950FCCB59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"/>
          <a:stretch/>
        </p:blipFill>
        <p:spPr>
          <a:xfrm>
            <a:off x="2271625" y="1097234"/>
            <a:ext cx="7735839" cy="47374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D6DDE1-C33F-4601-83C5-2324BA52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HST ACS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B9794-1140-47CD-9A66-D2C8BE264F99}"/>
              </a:ext>
            </a:extLst>
          </p:cNvPr>
          <p:cNvCxnSpPr>
            <a:cxnSpLocks/>
          </p:cNvCxnSpPr>
          <p:nvPr/>
        </p:nvCxnSpPr>
        <p:spPr>
          <a:xfrm flipH="1">
            <a:off x="1190626" y="931999"/>
            <a:ext cx="49053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1C43FE-0025-4152-8C04-09379EA0A20F}"/>
              </a:ext>
            </a:extLst>
          </p:cNvPr>
          <p:cNvSpPr/>
          <p:nvPr/>
        </p:nvSpPr>
        <p:spPr>
          <a:xfrm>
            <a:off x="4996206" y="759460"/>
            <a:ext cx="7125002" cy="279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5A073F-D190-4DC8-BE76-BDB7C2FF9DEF}"/>
              </a:ext>
            </a:extLst>
          </p:cNvPr>
          <p:cNvSpPr txBox="1">
            <a:spLocks/>
          </p:cNvSpPr>
          <p:nvPr/>
        </p:nvSpPr>
        <p:spPr>
          <a:xfrm>
            <a:off x="1097280" y="172303"/>
            <a:ext cx="10058400" cy="627797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Filter Transmission Curves</a:t>
            </a:r>
          </a:p>
        </p:txBody>
      </p:sp>
    </p:spTree>
    <p:extLst>
      <p:ext uri="{BB962C8B-B14F-4D97-AF65-F5344CB8AC3E}">
        <p14:creationId xmlns:p14="http://schemas.microsoft.com/office/powerpoint/2010/main" val="197831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68C43-F0F7-BFDC-D6C9-ECE02DC70396}"/>
              </a:ext>
            </a:extLst>
          </p:cNvPr>
          <p:cNvSpPr txBox="1"/>
          <p:nvPr/>
        </p:nvSpPr>
        <p:spPr>
          <a:xfrm>
            <a:off x="8340486" y="2416718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[Taken from JADES Survey]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C55133-82A1-4F0B-9CE2-ACFD31F2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06" y="2775858"/>
            <a:ext cx="4029075" cy="3390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B12735-F178-4A62-AE9D-0CA59D4D60D0}"/>
              </a:ext>
            </a:extLst>
          </p:cNvPr>
          <p:cNvSpPr/>
          <p:nvPr/>
        </p:nvSpPr>
        <p:spPr>
          <a:xfrm>
            <a:off x="4996206" y="1737360"/>
            <a:ext cx="7125002" cy="279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E389FA-E15E-4FAD-894C-92DEAC33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PSF Homogenisation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0B3EA6-9498-4C83-B9C3-0A9633155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844" y="2366283"/>
            <a:ext cx="5181600" cy="4210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43A13-1819-4B01-BA7A-1DD934E22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13" y="2366283"/>
            <a:ext cx="5269262" cy="4210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C5D0C0C-4C92-ED00-F00A-8BADD236A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2"/>
                <a:ext cx="4998720" cy="4577892"/>
              </a:xfrm>
            </p:spPr>
            <p:txBody>
              <a:bodyPr>
                <a:normAutofit/>
              </a:bodyPr>
              <a:lstStyle/>
              <a:p>
                <a:pPr marL="182563" indent="-182563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Choose a Star for Aperture Correction</a:t>
                </a:r>
              </a:p>
              <a:p>
                <a:pPr marL="475171" lvl="1" indent="-182563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Point Source 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miri" panose="00000500000000000000" pitchFamily="2" charset="-78"/>
                    <a:cs typeface="Times New Roman" panose="02020603050405020304" pitchFamily="18" charset="0"/>
                  </a:rPr>
                  <a:t>–</a:t>
                </a:r>
                <a:r>
                  <a:rPr lang="en-GB" dirty="0">
                    <a:solidFill>
                      <a:schemeClr val="tx1"/>
                    </a:solidFill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 6 Diffraction Spikes</a:t>
                </a:r>
              </a:p>
              <a:p>
                <a:pPr marL="475171" lvl="1" indent="-182563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Isolated</a:t>
                </a:r>
              </a:p>
              <a:p>
                <a:pPr marL="475171" lvl="1" indent="-182563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Reject the star if over-spillage</a:t>
                </a:r>
              </a:p>
              <a:p>
                <a:pPr marL="475171" lvl="1" indent="-182563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Unsaturated in all filters</a:t>
                </a:r>
              </a:p>
              <a:p>
                <a:pPr marL="182563" indent="-182563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Curve of Growth:</a:t>
                </a:r>
              </a:p>
              <a:p>
                <a:pPr marL="475171" lvl="1" indent="-182563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Collecting flux</a:t>
                </a:r>
              </a:p>
              <a:p>
                <a:pPr marL="475171" lvl="1" indent="-182563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Increasing aperture radius</a:t>
                </a:r>
              </a:p>
              <a:p>
                <a:pPr marL="475171" lvl="1" indent="-182563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Determine flux acceptance aperture</a:t>
                </a:r>
              </a:p>
              <a:p>
                <a:pPr marL="475488" lvl="2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iri" panose="00000500000000000000" pitchFamily="2" charset="-78"/>
                      </a:rPr>
                      <m:t>  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iri" panose="00000500000000000000" pitchFamily="2" charset="-78"/>
                      </a:rPr>
                      <m:t>~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 70%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C5D0C0C-4C92-ED00-F00A-8BADD236A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2"/>
                <a:ext cx="4998720" cy="4577892"/>
              </a:xfrm>
              <a:blipFill>
                <a:blip r:embed="rId6"/>
                <a:stretch>
                  <a:fillRect l="-2927" t="-1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4BEC0A5-BF5E-73A6-4196-B3F80610F14E}"/>
              </a:ext>
            </a:extLst>
          </p:cNvPr>
          <p:cNvSpPr txBox="1"/>
          <p:nvPr/>
        </p:nvSpPr>
        <p:spPr>
          <a:xfrm>
            <a:off x="8970222" y="2007144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[Taken from JADES Survey]</a:t>
            </a:r>
          </a:p>
        </p:txBody>
      </p:sp>
    </p:spTree>
    <p:extLst>
      <p:ext uri="{BB962C8B-B14F-4D97-AF65-F5344CB8AC3E}">
        <p14:creationId xmlns:p14="http://schemas.microsoft.com/office/powerpoint/2010/main" val="74970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C3E56-6ECB-4853-B406-5A8B74315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4"/>
          <a:stretch/>
        </p:blipFill>
        <p:spPr>
          <a:xfrm>
            <a:off x="2124891" y="34835"/>
            <a:ext cx="7962642" cy="585902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07FF14E-57EE-4121-97D1-6ACF5DE9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800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Curve of Growth of Star</a:t>
            </a:r>
          </a:p>
        </p:txBody>
      </p:sp>
    </p:spTree>
    <p:extLst>
      <p:ext uri="{BB962C8B-B14F-4D97-AF65-F5344CB8AC3E}">
        <p14:creationId xmlns:p14="http://schemas.microsoft.com/office/powerpoint/2010/main" val="26664282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2C2441"/>
      </a:dk2>
      <a:lt2>
        <a:srgbClr val="E2E8E7"/>
      </a:lt2>
      <a:accent1>
        <a:srgbClr val="B13B54"/>
      </a:accent1>
      <a:accent2>
        <a:srgbClr val="C34D97"/>
      </a:accent2>
      <a:accent3>
        <a:srgbClr val="C3654D"/>
      </a:accent3>
      <a:accent4>
        <a:srgbClr val="3B52B1"/>
      </a:accent4>
      <a:accent5>
        <a:srgbClr val="674DC3"/>
      </a:accent5>
      <a:accent6>
        <a:srgbClr val="873BB1"/>
      </a:accent6>
      <a:hlink>
        <a:srgbClr val="31937E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4448</TotalTime>
  <Words>1081</Words>
  <Application>Microsoft Office PowerPoint</Application>
  <PresentationFormat>Widescreen</PresentationFormat>
  <Paragraphs>216</Paragraphs>
  <Slides>16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Adobe Thai</vt:lpstr>
      <vt:lpstr>Amiri</vt:lpstr>
      <vt:lpstr>Arial</vt:lpstr>
      <vt:lpstr>Calibri</vt:lpstr>
      <vt:lpstr>Calibri Light</vt:lpstr>
      <vt:lpstr>Cambria Math</vt:lpstr>
      <vt:lpstr>Consolas</vt:lpstr>
      <vt:lpstr>Courier New</vt:lpstr>
      <vt:lpstr>Linux Libertine</vt:lpstr>
      <vt:lpstr>Neue Haas Grotesk Text Pro</vt:lpstr>
      <vt:lpstr>Times New Roman</vt:lpstr>
      <vt:lpstr>RetrospectVTI</vt:lpstr>
      <vt:lpstr>Hunting High Redshift Galaxies with JWST</vt:lpstr>
      <vt:lpstr>Motivation</vt:lpstr>
      <vt:lpstr>PowerPoint Presentation</vt:lpstr>
      <vt:lpstr>Chosen Field of View</vt:lpstr>
      <vt:lpstr>NIRCam Short Wavelength</vt:lpstr>
      <vt:lpstr>NIRCam Long Wavelength</vt:lpstr>
      <vt:lpstr>HST ACS</vt:lpstr>
      <vt:lpstr>PSF Homogenisation</vt:lpstr>
      <vt:lpstr>Curve of Growth of Star</vt:lpstr>
      <vt:lpstr>PSF Homogenisation</vt:lpstr>
      <vt:lpstr>Curve of Growth of Star - Convolved</vt:lpstr>
      <vt:lpstr>Noise Calibration</vt:lpstr>
      <vt:lpstr>Sky Background Distribution</vt:lpstr>
      <vt:lpstr>Calibration Results</vt:lpstr>
      <vt:lpstr>Science Goals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Hunting High Redshift Galaxies with JWST</dc:title>
  <dc:creator>Blythe</dc:creator>
  <cp:lastModifiedBy>Blythe Fernandes</cp:lastModifiedBy>
  <cp:revision>74</cp:revision>
  <dcterms:created xsi:type="dcterms:W3CDTF">2024-02-06T18:05:50Z</dcterms:created>
  <dcterms:modified xsi:type="dcterms:W3CDTF">2024-05-31T19:31:35Z</dcterms:modified>
</cp:coreProperties>
</file>